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69EE67-9DEA-4E5B-9555-BA0C458B6691}" v="281" dt="2019-04-09T05:15:54.9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58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Ortmann" userId="1fce039406e0152f" providerId="LiveId" clId="{7069EE67-9DEA-4E5B-9555-BA0C458B6691}"/>
    <pc:docChg chg="undo redo custSel addSld modSld">
      <pc:chgData name="Stephen Ortmann" userId="1fce039406e0152f" providerId="LiveId" clId="{7069EE67-9DEA-4E5B-9555-BA0C458B6691}" dt="2019-04-09T05:16:38.243" v="3256" actId="20577"/>
      <pc:docMkLst>
        <pc:docMk/>
      </pc:docMkLst>
      <pc:sldChg chg="modAnim">
        <pc:chgData name="Stephen Ortmann" userId="1fce039406e0152f" providerId="LiveId" clId="{7069EE67-9DEA-4E5B-9555-BA0C458B6691}" dt="2019-04-08T16:49:34.519" v="4"/>
        <pc:sldMkLst>
          <pc:docMk/>
          <pc:sldMk cId="2905262763" sldId="262"/>
        </pc:sldMkLst>
      </pc:sldChg>
      <pc:sldChg chg="modSp modAnim">
        <pc:chgData name="Stephen Ortmann" userId="1fce039406e0152f" providerId="LiveId" clId="{7069EE67-9DEA-4E5B-9555-BA0C458B6691}" dt="2019-04-08T17:25:24.865" v="18" actId="20577"/>
        <pc:sldMkLst>
          <pc:docMk/>
          <pc:sldMk cId="1222309348" sldId="263"/>
        </pc:sldMkLst>
        <pc:spChg chg="mod">
          <ac:chgData name="Stephen Ortmann" userId="1fce039406e0152f" providerId="LiveId" clId="{7069EE67-9DEA-4E5B-9555-BA0C458B6691}" dt="2019-04-08T17:25:24.865" v="18" actId="20577"/>
          <ac:spMkLst>
            <pc:docMk/>
            <pc:sldMk cId="1222309348" sldId="263"/>
            <ac:spMk id="2" creationId="{8B5AE729-BBB5-4B3D-A0D1-284132F89F7D}"/>
          </ac:spMkLst>
        </pc:spChg>
      </pc:sldChg>
      <pc:sldChg chg="addSp delSp modSp add modAnim">
        <pc:chgData name="Stephen Ortmann" userId="1fce039406e0152f" providerId="LiveId" clId="{7069EE67-9DEA-4E5B-9555-BA0C458B6691}" dt="2019-04-08T17:29:56.261" v="156"/>
        <pc:sldMkLst>
          <pc:docMk/>
          <pc:sldMk cId="3863782850" sldId="264"/>
        </pc:sldMkLst>
        <pc:spChg chg="mod">
          <ac:chgData name="Stephen Ortmann" userId="1fce039406e0152f" providerId="LiveId" clId="{7069EE67-9DEA-4E5B-9555-BA0C458B6691}" dt="2019-04-08T17:26:07.277" v="106" actId="1076"/>
          <ac:spMkLst>
            <pc:docMk/>
            <pc:sldMk cId="3863782850" sldId="264"/>
            <ac:spMk id="2" creationId="{7425AA9E-59BB-4B09-B952-B7401805E5E9}"/>
          </ac:spMkLst>
        </pc:spChg>
        <pc:spChg chg="del">
          <ac:chgData name="Stephen Ortmann" userId="1fce039406e0152f" providerId="LiveId" clId="{7069EE67-9DEA-4E5B-9555-BA0C458B6691}" dt="2019-04-08T17:26:52.020" v="107" actId="931"/>
          <ac:spMkLst>
            <pc:docMk/>
            <pc:sldMk cId="3863782850" sldId="264"/>
            <ac:spMk id="3" creationId="{94A5298A-7E0B-4C4E-AAA2-8F4002DF3A7D}"/>
          </ac:spMkLst>
        </pc:spChg>
        <pc:spChg chg="add mod">
          <ac:chgData name="Stephen Ortmann" userId="1fce039406e0152f" providerId="LiveId" clId="{7069EE67-9DEA-4E5B-9555-BA0C458B6691}" dt="2019-04-08T17:29:50.425" v="155" actId="122"/>
          <ac:spMkLst>
            <pc:docMk/>
            <pc:sldMk cId="3863782850" sldId="264"/>
            <ac:spMk id="6" creationId="{1CC20448-4611-4E61-A45E-2F1E3781A530}"/>
          </ac:spMkLst>
        </pc:spChg>
        <pc:picChg chg="add mod">
          <ac:chgData name="Stephen Ortmann" userId="1fce039406e0152f" providerId="LiveId" clId="{7069EE67-9DEA-4E5B-9555-BA0C458B6691}" dt="2019-04-08T17:29:22.887" v="141" actId="1076"/>
          <ac:picMkLst>
            <pc:docMk/>
            <pc:sldMk cId="3863782850" sldId="264"/>
            <ac:picMk id="5" creationId="{461B8181-3EA4-4BB6-A5C4-4374209AD2F3}"/>
          </ac:picMkLst>
        </pc:picChg>
      </pc:sldChg>
      <pc:sldChg chg="addSp delSp modSp add">
        <pc:chgData name="Stephen Ortmann" userId="1fce039406e0152f" providerId="LiveId" clId="{7069EE67-9DEA-4E5B-9555-BA0C458B6691}" dt="2019-04-08T17:30:41.730" v="207" actId="20577"/>
        <pc:sldMkLst>
          <pc:docMk/>
          <pc:sldMk cId="577615477" sldId="265"/>
        </pc:sldMkLst>
        <pc:spChg chg="mod">
          <ac:chgData name="Stephen Ortmann" userId="1fce039406e0152f" providerId="LiveId" clId="{7069EE67-9DEA-4E5B-9555-BA0C458B6691}" dt="2019-04-08T17:30:41.730" v="207" actId="20577"/>
          <ac:spMkLst>
            <pc:docMk/>
            <pc:sldMk cId="577615477" sldId="265"/>
            <ac:spMk id="2" creationId="{5E52D032-43AD-44F5-BE23-393B46609DE1}"/>
          </ac:spMkLst>
        </pc:spChg>
        <pc:spChg chg="del">
          <ac:chgData name="Stephen Ortmann" userId="1fce039406e0152f" providerId="LiveId" clId="{7069EE67-9DEA-4E5B-9555-BA0C458B6691}" dt="2019-04-08T17:27:52.474" v="125" actId="931"/>
          <ac:spMkLst>
            <pc:docMk/>
            <pc:sldMk cId="577615477" sldId="265"/>
            <ac:spMk id="3" creationId="{D2AF041D-C6C8-434A-8187-98270F5F788A}"/>
          </ac:spMkLst>
        </pc:spChg>
        <pc:spChg chg="add del mod">
          <ac:chgData name="Stephen Ortmann" userId="1fce039406e0152f" providerId="LiveId" clId="{7069EE67-9DEA-4E5B-9555-BA0C458B6691}" dt="2019-04-08T17:28:47.231" v="135" actId="478"/>
          <ac:spMkLst>
            <pc:docMk/>
            <pc:sldMk cId="577615477" sldId="265"/>
            <ac:spMk id="9" creationId="{C4C6BDA3-A250-47DC-8A36-0D0EB78BA85B}"/>
          </ac:spMkLst>
        </pc:spChg>
        <pc:picChg chg="add del mod">
          <ac:chgData name="Stephen Ortmann" userId="1fce039406e0152f" providerId="LiveId" clId="{7069EE67-9DEA-4E5B-9555-BA0C458B6691}" dt="2019-04-08T17:28:36.824" v="134" actId="478"/>
          <ac:picMkLst>
            <pc:docMk/>
            <pc:sldMk cId="577615477" sldId="265"/>
            <ac:picMk id="5" creationId="{B5CB7D46-9266-4223-9B59-C5B2C73F79E8}"/>
          </ac:picMkLst>
        </pc:picChg>
        <pc:picChg chg="add mod">
          <ac:chgData name="Stephen Ortmann" userId="1fce039406e0152f" providerId="LiveId" clId="{7069EE67-9DEA-4E5B-9555-BA0C458B6691}" dt="2019-04-08T17:29:03.637" v="140" actId="1076"/>
          <ac:picMkLst>
            <pc:docMk/>
            <pc:sldMk cId="577615477" sldId="265"/>
            <ac:picMk id="7" creationId="{C190A68F-8FF1-4883-992A-E5DEB0A212CF}"/>
          </ac:picMkLst>
        </pc:picChg>
      </pc:sldChg>
      <pc:sldChg chg="addSp delSp modSp add">
        <pc:chgData name="Stephen Ortmann" userId="1fce039406e0152f" providerId="LiveId" clId="{7069EE67-9DEA-4E5B-9555-BA0C458B6691}" dt="2019-04-08T17:31:57.820" v="312" actId="1076"/>
        <pc:sldMkLst>
          <pc:docMk/>
          <pc:sldMk cId="1039566030" sldId="266"/>
        </pc:sldMkLst>
        <pc:spChg chg="mod">
          <ac:chgData name="Stephen Ortmann" userId="1fce039406e0152f" providerId="LiveId" clId="{7069EE67-9DEA-4E5B-9555-BA0C458B6691}" dt="2019-04-08T17:31:40.105" v="307" actId="1076"/>
          <ac:spMkLst>
            <pc:docMk/>
            <pc:sldMk cId="1039566030" sldId="266"/>
            <ac:spMk id="2" creationId="{193D3EED-B8D4-4F09-9350-E3AEBF02B25B}"/>
          </ac:spMkLst>
        </pc:spChg>
        <pc:spChg chg="del">
          <ac:chgData name="Stephen Ortmann" userId="1fce039406e0152f" providerId="LiveId" clId="{7069EE67-9DEA-4E5B-9555-BA0C458B6691}" dt="2019-04-08T17:31:45.135" v="308" actId="931"/>
          <ac:spMkLst>
            <pc:docMk/>
            <pc:sldMk cId="1039566030" sldId="266"/>
            <ac:spMk id="3" creationId="{C1C596D7-DF87-4B11-9CDB-D86C7171379F}"/>
          </ac:spMkLst>
        </pc:spChg>
        <pc:picChg chg="add mod">
          <ac:chgData name="Stephen Ortmann" userId="1fce039406e0152f" providerId="LiveId" clId="{7069EE67-9DEA-4E5B-9555-BA0C458B6691}" dt="2019-04-08T17:31:57.820" v="312" actId="1076"/>
          <ac:picMkLst>
            <pc:docMk/>
            <pc:sldMk cId="1039566030" sldId="266"/>
            <ac:picMk id="5" creationId="{88990DB2-E98F-4467-AC07-90A9BA548AC1}"/>
          </ac:picMkLst>
        </pc:picChg>
      </pc:sldChg>
      <pc:sldChg chg="addSp delSp modSp add">
        <pc:chgData name="Stephen Ortmann" userId="1fce039406e0152f" providerId="LiveId" clId="{7069EE67-9DEA-4E5B-9555-BA0C458B6691}" dt="2019-04-08T17:42:43.722" v="381" actId="1076"/>
        <pc:sldMkLst>
          <pc:docMk/>
          <pc:sldMk cId="968896959" sldId="267"/>
        </pc:sldMkLst>
        <pc:spChg chg="mod">
          <ac:chgData name="Stephen Ortmann" userId="1fce039406e0152f" providerId="LiveId" clId="{7069EE67-9DEA-4E5B-9555-BA0C458B6691}" dt="2019-04-08T17:42:14.303" v="375" actId="1076"/>
          <ac:spMkLst>
            <pc:docMk/>
            <pc:sldMk cId="968896959" sldId="267"/>
            <ac:spMk id="2" creationId="{AE5FC4FB-DDC2-48FA-9288-B516D4B2F559}"/>
          </ac:spMkLst>
        </pc:spChg>
        <pc:spChg chg="del">
          <ac:chgData name="Stephen Ortmann" userId="1fce039406e0152f" providerId="LiveId" clId="{7069EE67-9DEA-4E5B-9555-BA0C458B6691}" dt="2019-04-08T17:42:22.429" v="376" actId="931"/>
          <ac:spMkLst>
            <pc:docMk/>
            <pc:sldMk cId="968896959" sldId="267"/>
            <ac:spMk id="3" creationId="{F8CCE3E7-D30B-4A8A-B082-1DE3166B9B87}"/>
          </ac:spMkLst>
        </pc:spChg>
        <pc:picChg chg="add mod">
          <ac:chgData name="Stephen Ortmann" userId="1fce039406e0152f" providerId="LiveId" clId="{7069EE67-9DEA-4E5B-9555-BA0C458B6691}" dt="2019-04-08T17:42:43.722" v="381" actId="1076"/>
          <ac:picMkLst>
            <pc:docMk/>
            <pc:sldMk cId="968896959" sldId="267"/>
            <ac:picMk id="5" creationId="{E55D1D29-3FEE-4141-8B51-8257E2B00C47}"/>
          </ac:picMkLst>
        </pc:picChg>
      </pc:sldChg>
      <pc:sldChg chg="addSp delSp modSp add modAnim">
        <pc:chgData name="Stephen Ortmann" userId="1fce039406e0152f" providerId="LiveId" clId="{7069EE67-9DEA-4E5B-9555-BA0C458B6691}" dt="2019-04-08T17:47:19.182" v="453"/>
        <pc:sldMkLst>
          <pc:docMk/>
          <pc:sldMk cId="367143588" sldId="268"/>
        </pc:sldMkLst>
        <pc:spChg chg="mod">
          <ac:chgData name="Stephen Ortmann" userId="1fce039406e0152f" providerId="LiveId" clId="{7069EE67-9DEA-4E5B-9555-BA0C458B6691}" dt="2019-04-08T17:45:43.923" v="411" actId="1076"/>
          <ac:spMkLst>
            <pc:docMk/>
            <pc:sldMk cId="367143588" sldId="268"/>
            <ac:spMk id="2" creationId="{95DC0BF5-5C76-44BC-AD76-FDECDE46023C}"/>
          </ac:spMkLst>
        </pc:spChg>
        <pc:spChg chg="del">
          <ac:chgData name="Stephen Ortmann" userId="1fce039406e0152f" providerId="LiveId" clId="{7069EE67-9DEA-4E5B-9555-BA0C458B6691}" dt="2019-04-08T17:46:23.913" v="412" actId="931"/>
          <ac:spMkLst>
            <pc:docMk/>
            <pc:sldMk cId="367143588" sldId="268"/>
            <ac:spMk id="3" creationId="{65E21452-5308-4B6E-9E31-007F0D1A15B9}"/>
          </ac:spMkLst>
        </pc:spChg>
        <pc:spChg chg="add mod">
          <ac:chgData name="Stephen Ortmann" userId="1fce039406e0152f" providerId="LiveId" clId="{7069EE67-9DEA-4E5B-9555-BA0C458B6691}" dt="2019-04-08T17:47:10.855" v="452" actId="207"/>
          <ac:spMkLst>
            <pc:docMk/>
            <pc:sldMk cId="367143588" sldId="268"/>
            <ac:spMk id="6" creationId="{F6AC71DE-578C-45DB-8358-7735E300C2A2}"/>
          </ac:spMkLst>
        </pc:spChg>
        <pc:picChg chg="add mod">
          <ac:chgData name="Stephen Ortmann" userId="1fce039406e0152f" providerId="LiveId" clId="{7069EE67-9DEA-4E5B-9555-BA0C458B6691}" dt="2019-04-08T17:46:39.535" v="416" actId="1076"/>
          <ac:picMkLst>
            <pc:docMk/>
            <pc:sldMk cId="367143588" sldId="268"/>
            <ac:picMk id="5" creationId="{EA5EFC87-24CA-4550-AA54-466ECD15A64C}"/>
          </ac:picMkLst>
        </pc:picChg>
      </pc:sldChg>
      <pc:sldChg chg="addSp delSp modSp add">
        <pc:chgData name="Stephen Ortmann" userId="1fce039406e0152f" providerId="LiveId" clId="{7069EE67-9DEA-4E5B-9555-BA0C458B6691}" dt="2019-04-08T17:55:03.499" v="493" actId="1076"/>
        <pc:sldMkLst>
          <pc:docMk/>
          <pc:sldMk cId="1829866785" sldId="269"/>
        </pc:sldMkLst>
        <pc:spChg chg="mod">
          <ac:chgData name="Stephen Ortmann" userId="1fce039406e0152f" providerId="LiveId" clId="{7069EE67-9DEA-4E5B-9555-BA0C458B6691}" dt="2019-04-08T17:52:11.228" v="487" actId="1076"/>
          <ac:spMkLst>
            <pc:docMk/>
            <pc:sldMk cId="1829866785" sldId="269"/>
            <ac:spMk id="2" creationId="{E66EB355-9ABA-4F0A-A2CB-B55E100881BC}"/>
          </ac:spMkLst>
        </pc:spChg>
        <pc:spChg chg="del">
          <ac:chgData name="Stephen Ortmann" userId="1fce039406e0152f" providerId="LiveId" clId="{7069EE67-9DEA-4E5B-9555-BA0C458B6691}" dt="2019-04-08T17:53:50.860" v="488" actId="931"/>
          <ac:spMkLst>
            <pc:docMk/>
            <pc:sldMk cId="1829866785" sldId="269"/>
            <ac:spMk id="3" creationId="{1451BEA0-9CC0-49BA-B23D-B88F5DFCFC0A}"/>
          </ac:spMkLst>
        </pc:spChg>
        <pc:spChg chg="add del mod">
          <ac:chgData name="Stephen Ortmann" userId="1fce039406e0152f" providerId="LiveId" clId="{7069EE67-9DEA-4E5B-9555-BA0C458B6691}" dt="2019-04-08T17:54:48.585" v="491" actId="478"/>
          <ac:spMkLst>
            <pc:docMk/>
            <pc:sldMk cId="1829866785" sldId="269"/>
            <ac:spMk id="9" creationId="{7B2D1E90-F49C-4024-A4F8-2CF3C6FAE24A}"/>
          </ac:spMkLst>
        </pc:spChg>
        <pc:picChg chg="add del mod">
          <ac:chgData name="Stephen Ortmann" userId="1fce039406e0152f" providerId="LiveId" clId="{7069EE67-9DEA-4E5B-9555-BA0C458B6691}" dt="2019-04-08T17:54:42.653" v="490" actId="478"/>
          <ac:picMkLst>
            <pc:docMk/>
            <pc:sldMk cId="1829866785" sldId="269"/>
            <ac:picMk id="5" creationId="{0766B52F-1B68-47A3-AFA4-8C5CDEDD15F3}"/>
          </ac:picMkLst>
        </pc:picChg>
        <pc:picChg chg="add mod">
          <ac:chgData name="Stephen Ortmann" userId="1fce039406e0152f" providerId="LiveId" clId="{7069EE67-9DEA-4E5B-9555-BA0C458B6691}" dt="2019-04-08T17:55:03.499" v="493" actId="1076"/>
          <ac:picMkLst>
            <pc:docMk/>
            <pc:sldMk cId="1829866785" sldId="269"/>
            <ac:picMk id="7" creationId="{E975A556-7F70-4ADE-80A9-637C3AF8F16D}"/>
          </ac:picMkLst>
        </pc:picChg>
      </pc:sldChg>
      <pc:sldChg chg="addSp delSp modSp add">
        <pc:chgData name="Stephen Ortmann" userId="1fce039406e0152f" providerId="LiveId" clId="{7069EE67-9DEA-4E5B-9555-BA0C458B6691}" dt="2019-04-08T18:04:45.342" v="606" actId="255"/>
        <pc:sldMkLst>
          <pc:docMk/>
          <pc:sldMk cId="599264917" sldId="270"/>
        </pc:sldMkLst>
        <pc:spChg chg="mod">
          <ac:chgData name="Stephen Ortmann" userId="1fce039406e0152f" providerId="LiveId" clId="{7069EE67-9DEA-4E5B-9555-BA0C458B6691}" dt="2019-04-08T18:01:04.287" v="537" actId="1076"/>
          <ac:spMkLst>
            <pc:docMk/>
            <pc:sldMk cId="599264917" sldId="270"/>
            <ac:spMk id="2" creationId="{1F9A8BED-4EA8-4928-A47F-320BB68209FD}"/>
          </ac:spMkLst>
        </pc:spChg>
        <pc:spChg chg="del">
          <ac:chgData name="Stephen Ortmann" userId="1fce039406e0152f" providerId="LiveId" clId="{7069EE67-9DEA-4E5B-9555-BA0C458B6691}" dt="2019-04-08T18:01:25.470" v="538" actId="931"/>
          <ac:spMkLst>
            <pc:docMk/>
            <pc:sldMk cId="599264917" sldId="270"/>
            <ac:spMk id="3" creationId="{F3978D8F-7F64-448C-8EC7-61C0B7649751}"/>
          </ac:spMkLst>
        </pc:spChg>
        <pc:spChg chg="add del mod">
          <ac:chgData name="Stephen Ortmann" userId="1fce039406e0152f" providerId="LiveId" clId="{7069EE67-9DEA-4E5B-9555-BA0C458B6691}" dt="2019-04-08T18:01:42.419" v="543" actId="931"/>
          <ac:spMkLst>
            <pc:docMk/>
            <pc:sldMk cId="599264917" sldId="270"/>
            <ac:spMk id="9" creationId="{AC02F409-33CB-4536-9D0E-7DE93158DB68}"/>
          </ac:spMkLst>
        </pc:spChg>
        <pc:spChg chg="add mod">
          <ac:chgData name="Stephen Ortmann" userId="1fce039406e0152f" providerId="LiveId" clId="{7069EE67-9DEA-4E5B-9555-BA0C458B6691}" dt="2019-04-08T18:03:28.160" v="576" actId="113"/>
          <ac:spMkLst>
            <pc:docMk/>
            <pc:sldMk cId="599264917" sldId="270"/>
            <ac:spMk id="14" creationId="{3E8AFCFF-56E8-4BA4-B3A5-8FCA9E4A9499}"/>
          </ac:spMkLst>
        </pc:spChg>
        <pc:spChg chg="add mod">
          <ac:chgData name="Stephen Ortmann" userId="1fce039406e0152f" providerId="LiveId" clId="{7069EE67-9DEA-4E5B-9555-BA0C458B6691}" dt="2019-04-08T18:03:25.583" v="575" actId="113"/>
          <ac:spMkLst>
            <pc:docMk/>
            <pc:sldMk cId="599264917" sldId="270"/>
            <ac:spMk id="15" creationId="{38E24504-8137-4196-B47C-610CAF015103}"/>
          </ac:spMkLst>
        </pc:spChg>
        <pc:spChg chg="add mod">
          <ac:chgData name="Stephen Ortmann" userId="1fce039406e0152f" providerId="LiveId" clId="{7069EE67-9DEA-4E5B-9555-BA0C458B6691}" dt="2019-04-08T18:04:45.342" v="606" actId="255"/>
          <ac:spMkLst>
            <pc:docMk/>
            <pc:sldMk cId="599264917" sldId="270"/>
            <ac:spMk id="16" creationId="{329D0E19-9284-4858-986D-D26AD1DDD16F}"/>
          </ac:spMkLst>
        </pc:spChg>
        <pc:picChg chg="add del mod">
          <ac:chgData name="Stephen Ortmann" userId="1fce039406e0152f" providerId="LiveId" clId="{7069EE67-9DEA-4E5B-9555-BA0C458B6691}" dt="2019-04-08T18:01:36.217" v="542" actId="478"/>
          <ac:picMkLst>
            <pc:docMk/>
            <pc:sldMk cId="599264917" sldId="270"/>
            <ac:picMk id="5" creationId="{D82C30BA-5961-4E90-855C-86D51037CDF5}"/>
          </ac:picMkLst>
        </pc:picChg>
        <pc:picChg chg="add del mod">
          <ac:chgData name="Stephen Ortmann" userId="1fce039406e0152f" providerId="LiveId" clId="{7069EE67-9DEA-4E5B-9555-BA0C458B6691}" dt="2019-04-08T18:01:36.217" v="542" actId="478"/>
          <ac:picMkLst>
            <pc:docMk/>
            <pc:sldMk cId="599264917" sldId="270"/>
            <ac:picMk id="7" creationId="{370A3C32-939D-48C4-8398-CE8AF2FFE29D}"/>
          </ac:picMkLst>
        </pc:picChg>
        <pc:picChg chg="add mod">
          <ac:chgData name="Stephen Ortmann" userId="1fce039406e0152f" providerId="LiveId" clId="{7069EE67-9DEA-4E5B-9555-BA0C458B6691}" dt="2019-04-08T18:02:37.381" v="558" actId="1076"/>
          <ac:picMkLst>
            <pc:docMk/>
            <pc:sldMk cId="599264917" sldId="270"/>
            <ac:picMk id="11" creationId="{2F2620D4-00F0-4DFC-9D06-A0E88AD41790}"/>
          </ac:picMkLst>
        </pc:picChg>
        <pc:picChg chg="add mod">
          <ac:chgData name="Stephen Ortmann" userId="1fce039406e0152f" providerId="LiveId" clId="{7069EE67-9DEA-4E5B-9555-BA0C458B6691}" dt="2019-04-08T18:02:32.617" v="556" actId="1076"/>
          <ac:picMkLst>
            <pc:docMk/>
            <pc:sldMk cId="599264917" sldId="270"/>
            <ac:picMk id="13" creationId="{4B54EDC3-FE33-47FC-9ABD-A784392451BF}"/>
          </ac:picMkLst>
        </pc:picChg>
      </pc:sldChg>
      <pc:sldChg chg="addSp delSp modSp add modAnim">
        <pc:chgData name="Stephen Ortmann" userId="1fce039406e0152f" providerId="LiveId" clId="{7069EE67-9DEA-4E5B-9555-BA0C458B6691}" dt="2019-04-08T18:00:00.260" v="519"/>
        <pc:sldMkLst>
          <pc:docMk/>
          <pc:sldMk cId="40195544" sldId="271"/>
        </pc:sldMkLst>
        <pc:spChg chg="add mod">
          <ac:chgData name="Stephen Ortmann" userId="1fce039406e0152f" providerId="LiveId" clId="{7069EE67-9DEA-4E5B-9555-BA0C458B6691}" dt="2019-04-08T17:58:26.756" v="508" actId="207"/>
          <ac:spMkLst>
            <pc:docMk/>
            <pc:sldMk cId="40195544" sldId="271"/>
            <ac:spMk id="5" creationId="{C805A7B7-8022-442F-8E93-9C2184F1F042}"/>
          </ac:spMkLst>
        </pc:spChg>
        <pc:spChg chg="add mod">
          <ac:chgData name="Stephen Ortmann" userId="1fce039406e0152f" providerId="LiveId" clId="{7069EE67-9DEA-4E5B-9555-BA0C458B6691}" dt="2019-04-08T17:58:51" v="511" actId="14100"/>
          <ac:spMkLst>
            <pc:docMk/>
            <pc:sldMk cId="40195544" sldId="271"/>
            <ac:spMk id="8" creationId="{1AFF84B7-E079-47B7-B652-2708C150BF42}"/>
          </ac:spMkLst>
        </pc:spChg>
        <pc:spChg chg="add mod">
          <ac:chgData name="Stephen Ortmann" userId="1fce039406e0152f" providerId="LiveId" clId="{7069EE67-9DEA-4E5B-9555-BA0C458B6691}" dt="2019-04-08T17:59:13.011" v="514" actId="14100"/>
          <ac:spMkLst>
            <pc:docMk/>
            <pc:sldMk cId="40195544" sldId="271"/>
            <ac:spMk id="9" creationId="{8A2B6261-317D-4D4A-9922-39D616AB38BC}"/>
          </ac:spMkLst>
        </pc:spChg>
        <pc:spChg chg="add mod">
          <ac:chgData name="Stephen Ortmann" userId="1fce039406e0152f" providerId="LiveId" clId="{7069EE67-9DEA-4E5B-9555-BA0C458B6691}" dt="2019-04-08T17:59:45.919" v="518" actId="1076"/>
          <ac:spMkLst>
            <pc:docMk/>
            <pc:sldMk cId="40195544" sldId="271"/>
            <ac:spMk id="10" creationId="{19092BDF-C8FC-474B-9399-35F63D13C5C9}"/>
          </ac:spMkLst>
        </pc:spChg>
        <pc:picChg chg="add mod">
          <ac:chgData name="Stephen Ortmann" userId="1fce039406e0152f" providerId="LiveId" clId="{7069EE67-9DEA-4E5B-9555-BA0C458B6691}" dt="2019-04-08T17:57:34.112" v="504" actId="1076"/>
          <ac:picMkLst>
            <pc:docMk/>
            <pc:sldMk cId="40195544" sldId="271"/>
            <ac:picMk id="4" creationId="{53419DD4-DFCF-4072-A47D-DC0C95E11299}"/>
          </ac:picMkLst>
        </pc:picChg>
        <pc:picChg chg="del">
          <ac:chgData name="Stephen Ortmann" userId="1fce039406e0152f" providerId="LiveId" clId="{7069EE67-9DEA-4E5B-9555-BA0C458B6691}" dt="2019-04-08T17:55:30.910" v="496" actId="478"/>
          <ac:picMkLst>
            <pc:docMk/>
            <pc:sldMk cId="40195544" sldId="271"/>
            <ac:picMk id="7" creationId="{E975A556-7F70-4ADE-80A9-637C3AF8F16D}"/>
          </ac:picMkLst>
        </pc:picChg>
      </pc:sldChg>
      <pc:sldChg chg="addSp delSp modSp add">
        <pc:chgData name="Stephen Ortmann" userId="1fce039406e0152f" providerId="LiveId" clId="{7069EE67-9DEA-4E5B-9555-BA0C458B6691}" dt="2019-04-08T19:24:21.725" v="1302" actId="20577"/>
        <pc:sldMkLst>
          <pc:docMk/>
          <pc:sldMk cId="2385194336" sldId="272"/>
        </pc:sldMkLst>
        <pc:spChg chg="mod">
          <ac:chgData name="Stephen Ortmann" userId="1fce039406e0152f" providerId="LiveId" clId="{7069EE67-9DEA-4E5B-9555-BA0C458B6691}" dt="2019-04-08T19:24:21.725" v="1302" actId="20577"/>
          <ac:spMkLst>
            <pc:docMk/>
            <pc:sldMk cId="2385194336" sldId="272"/>
            <ac:spMk id="2" creationId="{9AC0AAF9-59F7-42D6-97FF-49DD07BB7689}"/>
          </ac:spMkLst>
        </pc:spChg>
        <pc:spChg chg="del">
          <ac:chgData name="Stephen Ortmann" userId="1fce039406e0152f" providerId="LiveId" clId="{7069EE67-9DEA-4E5B-9555-BA0C458B6691}" dt="2019-04-08T18:20:54.694" v="657"/>
          <ac:spMkLst>
            <pc:docMk/>
            <pc:sldMk cId="2385194336" sldId="272"/>
            <ac:spMk id="3" creationId="{450224DE-E0C2-486B-9236-2CC7915CEBE6}"/>
          </ac:spMkLst>
        </pc:spChg>
        <pc:spChg chg="add mod">
          <ac:chgData name="Stephen Ortmann" userId="1fce039406e0152f" providerId="LiveId" clId="{7069EE67-9DEA-4E5B-9555-BA0C458B6691}" dt="2019-04-08T18:25:08.406" v="674" actId="1076"/>
          <ac:spMkLst>
            <pc:docMk/>
            <pc:sldMk cId="2385194336" sldId="272"/>
            <ac:spMk id="4" creationId="{9E845F01-545A-42A6-B510-1F972456327C}"/>
          </ac:spMkLst>
        </pc:spChg>
        <pc:spChg chg="add mod">
          <ac:chgData name="Stephen Ortmann" userId="1fce039406e0152f" providerId="LiveId" clId="{7069EE67-9DEA-4E5B-9555-BA0C458B6691}" dt="2019-04-08T18:27:21.917" v="701" actId="14100"/>
          <ac:spMkLst>
            <pc:docMk/>
            <pc:sldMk cId="2385194336" sldId="272"/>
            <ac:spMk id="6" creationId="{FFAB1AE9-81F3-406E-A2A7-F47413090B86}"/>
          </ac:spMkLst>
        </pc:spChg>
        <pc:spChg chg="add mod">
          <ac:chgData name="Stephen Ortmann" userId="1fce039406e0152f" providerId="LiveId" clId="{7069EE67-9DEA-4E5B-9555-BA0C458B6691}" dt="2019-04-08T18:26:57.126" v="698" actId="207"/>
          <ac:spMkLst>
            <pc:docMk/>
            <pc:sldMk cId="2385194336" sldId="272"/>
            <ac:spMk id="7" creationId="{C9DF3FB6-FF8C-4C00-9547-FDDF1AE6F7EC}"/>
          </ac:spMkLst>
        </pc:spChg>
        <pc:spChg chg="add mod">
          <ac:chgData name="Stephen Ortmann" userId="1fce039406e0152f" providerId="LiveId" clId="{7069EE67-9DEA-4E5B-9555-BA0C458B6691}" dt="2019-04-08T18:26:04.863" v="689" actId="571"/>
          <ac:spMkLst>
            <pc:docMk/>
            <pc:sldMk cId="2385194336" sldId="272"/>
            <ac:spMk id="9" creationId="{7339B9FE-19D1-4890-9A10-7B76226A7AC7}"/>
          </ac:spMkLst>
        </pc:spChg>
        <pc:spChg chg="add mod">
          <ac:chgData name="Stephen Ortmann" userId="1fce039406e0152f" providerId="LiveId" clId="{7069EE67-9DEA-4E5B-9555-BA0C458B6691}" dt="2019-04-08T18:26:38.787" v="697" actId="1076"/>
          <ac:spMkLst>
            <pc:docMk/>
            <pc:sldMk cId="2385194336" sldId="272"/>
            <ac:spMk id="10" creationId="{B261684C-4D0C-42FE-8955-AC67FDFA0FD1}"/>
          </ac:spMkLst>
        </pc:spChg>
        <pc:spChg chg="add mod">
          <ac:chgData name="Stephen Ortmann" userId="1fce039406e0152f" providerId="LiveId" clId="{7069EE67-9DEA-4E5B-9555-BA0C458B6691}" dt="2019-04-08T18:29:55.036" v="849" actId="207"/>
          <ac:spMkLst>
            <pc:docMk/>
            <pc:sldMk cId="2385194336" sldId="272"/>
            <ac:spMk id="11" creationId="{1C8D8EC1-AAD9-4FF6-AED6-31AA3B27BF3E}"/>
          </ac:spMkLst>
        </pc:spChg>
        <pc:spChg chg="add mod">
          <ac:chgData name="Stephen Ortmann" userId="1fce039406e0152f" providerId="LiveId" clId="{7069EE67-9DEA-4E5B-9555-BA0C458B6691}" dt="2019-04-08T18:49:00.964" v="1294" actId="113"/>
          <ac:spMkLst>
            <pc:docMk/>
            <pc:sldMk cId="2385194336" sldId="272"/>
            <ac:spMk id="13" creationId="{3A1E5142-83D4-4F32-9FCD-B4E256A08693}"/>
          </ac:spMkLst>
        </pc:spChg>
        <pc:spChg chg="add mod">
          <ac:chgData name="Stephen Ortmann" userId="1fce039406e0152f" providerId="LiveId" clId="{7069EE67-9DEA-4E5B-9555-BA0C458B6691}" dt="2019-04-08T18:30:15.888" v="851" actId="207"/>
          <ac:spMkLst>
            <pc:docMk/>
            <pc:sldMk cId="2385194336" sldId="272"/>
            <ac:spMk id="16" creationId="{202D90E4-DF49-4203-9BA7-A791A90FF364}"/>
          </ac:spMkLst>
        </pc:spChg>
        <pc:spChg chg="add mod">
          <ac:chgData name="Stephen Ortmann" userId="1fce039406e0152f" providerId="LiveId" clId="{7069EE67-9DEA-4E5B-9555-BA0C458B6691}" dt="2019-04-08T18:48:49.865" v="1293" actId="113"/>
          <ac:spMkLst>
            <pc:docMk/>
            <pc:sldMk cId="2385194336" sldId="272"/>
            <ac:spMk id="17" creationId="{75D1CFC9-5525-483B-B389-7036DC34FB47}"/>
          </ac:spMkLst>
        </pc:spChg>
        <pc:spChg chg="add mod">
          <ac:chgData name="Stephen Ortmann" userId="1fce039406e0152f" providerId="LiveId" clId="{7069EE67-9DEA-4E5B-9555-BA0C458B6691}" dt="2019-04-08T18:30:29.224" v="853" actId="1076"/>
          <ac:spMkLst>
            <pc:docMk/>
            <pc:sldMk cId="2385194336" sldId="272"/>
            <ac:spMk id="19" creationId="{D8644B08-B705-42DA-80C6-A0A423D6C091}"/>
          </ac:spMkLst>
        </pc:spChg>
        <pc:spChg chg="add mod">
          <ac:chgData name="Stephen Ortmann" userId="1fce039406e0152f" providerId="LiveId" clId="{7069EE67-9DEA-4E5B-9555-BA0C458B6691}" dt="2019-04-08T18:49:08.916" v="1295" actId="113"/>
          <ac:spMkLst>
            <pc:docMk/>
            <pc:sldMk cId="2385194336" sldId="272"/>
            <ac:spMk id="22" creationId="{1C613319-2BD7-455F-9E0A-A510D644B73D}"/>
          </ac:spMkLst>
        </pc:spChg>
        <pc:picChg chg="add mod">
          <ac:chgData name="Stephen Ortmann" userId="1fce039406e0152f" providerId="LiveId" clId="{7069EE67-9DEA-4E5B-9555-BA0C458B6691}" dt="2019-04-08T18:26:04.863" v="689" actId="571"/>
          <ac:picMkLst>
            <pc:docMk/>
            <pc:sldMk cId="2385194336" sldId="272"/>
            <ac:picMk id="8" creationId="{7807849A-112C-42A9-AD1A-0D15B5132C09}"/>
          </ac:picMkLst>
        </pc:picChg>
        <pc:picChg chg="add mod">
          <ac:chgData name="Stephen Ortmann" userId="1fce039406e0152f" providerId="LiveId" clId="{7069EE67-9DEA-4E5B-9555-BA0C458B6691}" dt="2019-04-08T18:23:00.908" v="662" actId="1076"/>
          <ac:picMkLst>
            <pc:docMk/>
            <pc:sldMk cId="2385194336" sldId="272"/>
            <ac:picMk id="1026" creationId="{840ED620-FC41-42E4-9037-20126772E0EF}"/>
          </ac:picMkLst>
        </pc:picChg>
        <pc:cxnChg chg="add mod">
          <ac:chgData name="Stephen Ortmann" userId="1fce039406e0152f" providerId="LiveId" clId="{7069EE67-9DEA-4E5B-9555-BA0C458B6691}" dt="2019-04-08T18:27:45.899" v="704" actId="13822"/>
          <ac:cxnSpMkLst>
            <pc:docMk/>
            <pc:sldMk cId="2385194336" sldId="272"/>
            <ac:cxnSpMk id="12" creationId="{95DB0C95-D5AE-4A67-A099-2F7D0C45D156}"/>
          </ac:cxnSpMkLst>
        </pc:cxnChg>
        <pc:cxnChg chg="add mod">
          <ac:chgData name="Stephen Ortmann" userId="1fce039406e0152f" providerId="LiveId" clId="{7069EE67-9DEA-4E5B-9555-BA0C458B6691}" dt="2019-04-08T18:28:48.961" v="790" actId="11529"/>
          <ac:cxnSpMkLst>
            <pc:docMk/>
            <pc:sldMk cId="2385194336" sldId="272"/>
            <ac:cxnSpMk id="15" creationId="{C3C2653A-FD34-4069-BE2B-FF852DB043DD}"/>
          </ac:cxnSpMkLst>
        </pc:cxnChg>
        <pc:cxnChg chg="add mod">
          <ac:chgData name="Stephen Ortmann" userId="1fce039406e0152f" providerId="LiveId" clId="{7069EE67-9DEA-4E5B-9555-BA0C458B6691}" dt="2019-04-08T18:30:53.721" v="855" actId="13822"/>
          <ac:cxnSpMkLst>
            <pc:docMk/>
            <pc:sldMk cId="2385194336" sldId="272"/>
            <ac:cxnSpMk id="20" creationId="{07DC2590-D2CF-4199-84DD-72F12AB48762}"/>
          </ac:cxnSpMkLst>
        </pc:cxnChg>
      </pc:sldChg>
      <pc:sldChg chg="addSp delSp modSp add">
        <pc:chgData name="Stephen Ortmann" userId="1fce039406e0152f" providerId="LiveId" clId="{7069EE67-9DEA-4E5B-9555-BA0C458B6691}" dt="2019-04-08T18:43:59.484" v="1292" actId="1076"/>
        <pc:sldMkLst>
          <pc:docMk/>
          <pc:sldMk cId="24405618" sldId="273"/>
        </pc:sldMkLst>
        <pc:spChg chg="del">
          <ac:chgData name="Stephen Ortmann" userId="1fce039406e0152f" providerId="LiveId" clId="{7069EE67-9DEA-4E5B-9555-BA0C458B6691}" dt="2019-04-08T18:32:05.885" v="930" actId="478"/>
          <ac:spMkLst>
            <pc:docMk/>
            <pc:sldMk cId="24405618" sldId="273"/>
            <ac:spMk id="2" creationId="{E277CE56-5FE7-479D-9D64-30B948EF63A7}"/>
          </ac:spMkLst>
        </pc:spChg>
        <pc:spChg chg="del">
          <ac:chgData name="Stephen Ortmann" userId="1fce039406e0152f" providerId="LiveId" clId="{7069EE67-9DEA-4E5B-9555-BA0C458B6691}" dt="2019-04-08T18:32:49.626" v="934"/>
          <ac:spMkLst>
            <pc:docMk/>
            <pc:sldMk cId="24405618" sldId="273"/>
            <ac:spMk id="3" creationId="{A074E314-E1BD-4F94-9ED3-7F4CD3E668E7}"/>
          </ac:spMkLst>
        </pc:spChg>
        <pc:spChg chg="add del">
          <ac:chgData name="Stephen Ortmann" userId="1fce039406e0152f" providerId="LiveId" clId="{7069EE67-9DEA-4E5B-9555-BA0C458B6691}" dt="2019-04-08T18:32:08.603" v="932" actId="478"/>
          <ac:spMkLst>
            <pc:docMk/>
            <pc:sldMk cId="24405618" sldId="273"/>
            <ac:spMk id="4" creationId="{96589554-31A0-4295-8EB4-680A3A83A9C9}"/>
          </ac:spMkLst>
        </pc:spChg>
        <pc:spChg chg="add mod">
          <ac:chgData name="Stephen Ortmann" userId="1fce039406e0152f" providerId="LiveId" clId="{7069EE67-9DEA-4E5B-9555-BA0C458B6691}" dt="2019-04-08T18:43:59.484" v="1292" actId="1076"/>
          <ac:spMkLst>
            <pc:docMk/>
            <pc:sldMk cId="24405618" sldId="273"/>
            <ac:spMk id="5" creationId="{6391BB51-D7E5-42C6-8736-28605ED7B064}"/>
          </ac:spMkLst>
        </pc:spChg>
        <pc:spChg chg="add del mod">
          <ac:chgData name="Stephen Ortmann" userId="1fce039406e0152f" providerId="LiveId" clId="{7069EE67-9DEA-4E5B-9555-BA0C458B6691}" dt="2019-04-08T18:34:54.993" v="952" actId="478"/>
          <ac:spMkLst>
            <pc:docMk/>
            <pc:sldMk cId="24405618" sldId="273"/>
            <ac:spMk id="8" creationId="{AC8AB923-5E71-4828-8F5A-E27145A34E19}"/>
          </ac:spMkLst>
        </pc:spChg>
        <pc:spChg chg="add del mod">
          <ac:chgData name="Stephen Ortmann" userId="1fce039406e0152f" providerId="LiveId" clId="{7069EE67-9DEA-4E5B-9555-BA0C458B6691}" dt="2019-04-08T18:36:14.408" v="957" actId="478"/>
          <ac:spMkLst>
            <pc:docMk/>
            <pc:sldMk cId="24405618" sldId="273"/>
            <ac:spMk id="10" creationId="{887A6E83-FCB1-4416-A8E6-8C6822683DC7}"/>
          </ac:spMkLst>
        </pc:spChg>
        <pc:spChg chg="add mod">
          <ac:chgData name="Stephen Ortmann" userId="1fce039406e0152f" providerId="LiveId" clId="{7069EE67-9DEA-4E5B-9555-BA0C458B6691}" dt="2019-04-08T18:38:34.877" v="1036" actId="1076"/>
          <ac:spMkLst>
            <pc:docMk/>
            <pc:sldMk cId="24405618" sldId="273"/>
            <ac:spMk id="11" creationId="{791926D7-2340-49E2-B7E4-CBCAC2A21F19}"/>
          </ac:spMkLst>
        </pc:spChg>
        <pc:spChg chg="add mod">
          <ac:chgData name="Stephen Ortmann" userId="1fce039406e0152f" providerId="LiveId" clId="{7069EE67-9DEA-4E5B-9555-BA0C458B6691}" dt="2019-04-08T18:37:37.928" v="971" actId="1076"/>
          <ac:spMkLst>
            <pc:docMk/>
            <pc:sldMk cId="24405618" sldId="273"/>
            <ac:spMk id="12" creationId="{8DC2D672-BBC1-42A5-A9FF-E754E4D8E77C}"/>
          </ac:spMkLst>
        </pc:spChg>
        <pc:spChg chg="add mod">
          <ac:chgData name="Stephen Ortmann" userId="1fce039406e0152f" providerId="LiveId" clId="{7069EE67-9DEA-4E5B-9555-BA0C458B6691}" dt="2019-04-08T18:37:06.380" v="970" actId="1076"/>
          <ac:spMkLst>
            <pc:docMk/>
            <pc:sldMk cId="24405618" sldId="273"/>
            <ac:spMk id="13" creationId="{091CB4BC-36DF-4357-BF91-9E022A1A2F6F}"/>
          </ac:spMkLst>
        </pc:spChg>
        <pc:spChg chg="add mod">
          <ac:chgData name="Stephen Ortmann" userId="1fce039406e0152f" providerId="LiveId" clId="{7069EE67-9DEA-4E5B-9555-BA0C458B6691}" dt="2019-04-08T18:40:20.167" v="1140" actId="20577"/>
          <ac:spMkLst>
            <pc:docMk/>
            <pc:sldMk cId="24405618" sldId="273"/>
            <ac:spMk id="15" creationId="{0FFA469F-1429-403D-8231-08C298AF2C84}"/>
          </ac:spMkLst>
        </pc:spChg>
        <pc:spChg chg="add mod">
          <ac:chgData name="Stephen Ortmann" userId="1fce039406e0152f" providerId="LiveId" clId="{7069EE67-9DEA-4E5B-9555-BA0C458B6691}" dt="2019-04-08T18:41:16.188" v="1284" actId="1076"/>
          <ac:spMkLst>
            <pc:docMk/>
            <pc:sldMk cId="24405618" sldId="273"/>
            <ac:spMk id="16" creationId="{F08388F3-4E47-4EF3-865A-A136FD90D3F7}"/>
          </ac:spMkLst>
        </pc:spChg>
        <pc:spChg chg="add mod">
          <ac:chgData name="Stephen Ortmann" userId="1fce039406e0152f" providerId="LiveId" clId="{7069EE67-9DEA-4E5B-9555-BA0C458B6691}" dt="2019-04-08T18:41:44.352" v="1291" actId="1076"/>
          <ac:spMkLst>
            <pc:docMk/>
            <pc:sldMk cId="24405618" sldId="273"/>
            <ac:spMk id="17" creationId="{30F5F712-1963-4C86-82AD-479EE0804E74}"/>
          </ac:spMkLst>
        </pc:spChg>
        <pc:picChg chg="add mod">
          <ac:chgData name="Stephen Ortmann" userId="1fce039406e0152f" providerId="LiveId" clId="{7069EE67-9DEA-4E5B-9555-BA0C458B6691}" dt="2019-04-08T18:36:51.153" v="968" actId="1076"/>
          <ac:picMkLst>
            <pc:docMk/>
            <pc:sldMk cId="24405618" sldId="273"/>
            <ac:picMk id="2050" creationId="{CFFE29A0-AD0D-4FB6-BD49-B983B3856694}"/>
          </ac:picMkLst>
        </pc:picChg>
        <pc:inkChg chg="add del">
          <ac:chgData name="Stephen Ortmann" userId="1fce039406e0152f" providerId="LiveId" clId="{7069EE67-9DEA-4E5B-9555-BA0C458B6691}" dt="2019-04-08T18:35:31.591" v="954" actId="9405"/>
          <ac:inkMkLst>
            <pc:docMk/>
            <pc:sldMk cId="24405618" sldId="273"/>
            <ac:inkMk id="9" creationId="{C8EBE50A-877F-435E-ABFC-BCA5CCB32E16}"/>
          </ac:inkMkLst>
        </pc:inkChg>
        <pc:cxnChg chg="add mod">
          <ac:chgData name="Stephen Ortmann" userId="1fce039406e0152f" providerId="LiveId" clId="{7069EE67-9DEA-4E5B-9555-BA0C458B6691}" dt="2019-04-08T18:34:35.583" v="950" actId="13822"/>
          <ac:cxnSpMkLst>
            <pc:docMk/>
            <pc:sldMk cId="24405618" sldId="273"/>
            <ac:cxnSpMk id="7" creationId="{6CD61C5D-0F2C-4A3B-97B6-B216BFFB3332}"/>
          </ac:cxnSpMkLst>
        </pc:cxnChg>
      </pc:sldChg>
      <pc:sldChg chg="addSp delSp modSp add modAnim">
        <pc:chgData name="Stephen Ortmann" userId="1fce039406e0152f" providerId="LiveId" clId="{7069EE67-9DEA-4E5B-9555-BA0C458B6691}" dt="2019-04-08T19:40:53.983" v="1425"/>
        <pc:sldMkLst>
          <pc:docMk/>
          <pc:sldMk cId="3504792711" sldId="274"/>
        </pc:sldMkLst>
        <pc:spChg chg="mod">
          <ac:chgData name="Stephen Ortmann" userId="1fce039406e0152f" providerId="LiveId" clId="{7069EE67-9DEA-4E5B-9555-BA0C458B6691}" dt="2019-04-08T19:26:30.956" v="1331" actId="1076"/>
          <ac:spMkLst>
            <pc:docMk/>
            <pc:sldMk cId="3504792711" sldId="274"/>
            <ac:spMk id="2" creationId="{F1EB4EBB-153E-4808-BE31-E9A803A2F1CC}"/>
          </ac:spMkLst>
        </pc:spChg>
        <pc:spChg chg="del">
          <ac:chgData name="Stephen Ortmann" userId="1fce039406e0152f" providerId="LiveId" clId="{7069EE67-9DEA-4E5B-9555-BA0C458B6691}" dt="2019-04-08T19:28:23.987" v="1332" actId="931"/>
          <ac:spMkLst>
            <pc:docMk/>
            <pc:sldMk cId="3504792711" sldId="274"/>
            <ac:spMk id="3" creationId="{75B8E380-D55C-4ABF-99C8-34A8A48942CE}"/>
          </ac:spMkLst>
        </pc:spChg>
        <pc:picChg chg="add mod">
          <ac:chgData name="Stephen Ortmann" userId="1fce039406e0152f" providerId="LiveId" clId="{7069EE67-9DEA-4E5B-9555-BA0C458B6691}" dt="2019-04-08T19:28:30.800" v="1334" actId="1076"/>
          <ac:picMkLst>
            <pc:docMk/>
            <pc:sldMk cId="3504792711" sldId="274"/>
            <ac:picMk id="5" creationId="{BBB708B1-A1D0-455C-B4D7-609B29A4DA84}"/>
          </ac:picMkLst>
        </pc:picChg>
      </pc:sldChg>
      <pc:sldChg chg="addSp modSp add">
        <pc:chgData name="Stephen Ortmann" userId="1fce039406e0152f" providerId="LiveId" clId="{7069EE67-9DEA-4E5B-9555-BA0C458B6691}" dt="2019-04-08T19:53:29.600" v="1835" actId="20577"/>
        <pc:sldMkLst>
          <pc:docMk/>
          <pc:sldMk cId="149800378" sldId="275"/>
        </pc:sldMkLst>
        <pc:spChg chg="mod">
          <ac:chgData name="Stephen Ortmann" userId="1fce039406e0152f" providerId="LiveId" clId="{7069EE67-9DEA-4E5B-9555-BA0C458B6691}" dt="2019-04-08T19:43:45.355" v="1463" actId="1076"/>
          <ac:spMkLst>
            <pc:docMk/>
            <pc:sldMk cId="149800378" sldId="275"/>
            <ac:spMk id="2" creationId="{905C6463-7366-4BD8-8DF3-5905AE87B2FC}"/>
          </ac:spMkLst>
        </pc:spChg>
        <pc:spChg chg="mod">
          <ac:chgData name="Stephen Ortmann" userId="1fce039406e0152f" providerId="LiveId" clId="{7069EE67-9DEA-4E5B-9555-BA0C458B6691}" dt="2019-04-08T19:53:29.600" v="1835" actId="20577"/>
          <ac:spMkLst>
            <pc:docMk/>
            <pc:sldMk cId="149800378" sldId="275"/>
            <ac:spMk id="3" creationId="{11650980-FCCE-423E-84AD-852278B09F6D}"/>
          </ac:spMkLst>
        </pc:spChg>
        <pc:picChg chg="add mod">
          <ac:chgData name="Stephen Ortmann" userId="1fce039406e0152f" providerId="LiveId" clId="{7069EE67-9DEA-4E5B-9555-BA0C458B6691}" dt="2019-04-08T19:51:44.201" v="1775" actId="1076"/>
          <ac:picMkLst>
            <pc:docMk/>
            <pc:sldMk cId="149800378" sldId="275"/>
            <ac:picMk id="5" creationId="{182CF43B-A299-4570-A38F-15E2379BCF09}"/>
          </ac:picMkLst>
        </pc:picChg>
      </pc:sldChg>
      <pc:sldChg chg="addSp delSp modSp add modAnim">
        <pc:chgData name="Stephen Ortmann" userId="1fce039406e0152f" providerId="LiveId" clId="{7069EE67-9DEA-4E5B-9555-BA0C458B6691}" dt="2019-04-08T19:40:47.773" v="1423"/>
        <pc:sldMkLst>
          <pc:docMk/>
          <pc:sldMk cId="543257701" sldId="276"/>
        </pc:sldMkLst>
        <pc:spChg chg="add del mod">
          <ac:chgData name="Stephen Ortmann" userId="1fce039406e0152f" providerId="LiveId" clId="{7069EE67-9DEA-4E5B-9555-BA0C458B6691}" dt="2019-04-08T19:39:34.036" v="1338" actId="931"/>
          <ac:spMkLst>
            <pc:docMk/>
            <pc:sldMk cId="543257701" sldId="276"/>
            <ac:spMk id="4" creationId="{B5F82D7C-A479-4184-9ADD-424FA91AEA17}"/>
          </ac:spMkLst>
        </pc:spChg>
        <pc:spChg chg="add mod">
          <ac:chgData name="Stephen Ortmann" userId="1fce039406e0152f" providerId="LiveId" clId="{7069EE67-9DEA-4E5B-9555-BA0C458B6691}" dt="2019-04-08T19:40:33.646" v="1420" actId="1076"/>
          <ac:spMkLst>
            <pc:docMk/>
            <pc:sldMk cId="543257701" sldId="276"/>
            <ac:spMk id="8" creationId="{73D74631-67DD-4C1A-9339-7A3C4A73E1BF}"/>
          </ac:spMkLst>
        </pc:spChg>
        <pc:picChg chg="del">
          <ac:chgData name="Stephen Ortmann" userId="1fce039406e0152f" providerId="LiveId" clId="{7069EE67-9DEA-4E5B-9555-BA0C458B6691}" dt="2019-04-08T19:28:55.802" v="1337" actId="478"/>
          <ac:picMkLst>
            <pc:docMk/>
            <pc:sldMk cId="543257701" sldId="276"/>
            <ac:picMk id="5" creationId="{BBB708B1-A1D0-455C-B4D7-609B29A4DA84}"/>
          </ac:picMkLst>
        </pc:picChg>
        <pc:picChg chg="add mod">
          <ac:chgData name="Stephen Ortmann" userId="1fce039406e0152f" providerId="LiveId" clId="{7069EE67-9DEA-4E5B-9555-BA0C458B6691}" dt="2019-04-08T19:40:38.964" v="1421" actId="1076"/>
          <ac:picMkLst>
            <pc:docMk/>
            <pc:sldMk cId="543257701" sldId="276"/>
            <ac:picMk id="7" creationId="{E247F098-1036-4682-9475-5F9931577E97}"/>
          </ac:picMkLst>
        </pc:picChg>
      </pc:sldChg>
      <pc:sldChg chg="addSp delSp modSp add">
        <pc:chgData name="Stephen Ortmann" userId="1fce039406e0152f" providerId="LiveId" clId="{7069EE67-9DEA-4E5B-9555-BA0C458B6691}" dt="2019-04-08T20:07:24.758" v="1861" actId="1076"/>
        <pc:sldMkLst>
          <pc:docMk/>
          <pc:sldMk cId="3476432168" sldId="277"/>
        </pc:sldMkLst>
        <pc:spChg chg="mod">
          <ac:chgData name="Stephen Ortmann" userId="1fce039406e0152f" providerId="LiveId" clId="{7069EE67-9DEA-4E5B-9555-BA0C458B6691}" dt="2019-04-08T19:54:53.661" v="1854" actId="1076"/>
          <ac:spMkLst>
            <pc:docMk/>
            <pc:sldMk cId="3476432168" sldId="277"/>
            <ac:spMk id="2" creationId="{E29742F6-7179-4D7A-8D5A-DDBEC8541942}"/>
          </ac:spMkLst>
        </pc:spChg>
        <pc:spChg chg="del">
          <ac:chgData name="Stephen Ortmann" userId="1fce039406e0152f" providerId="LiveId" clId="{7069EE67-9DEA-4E5B-9555-BA0C458B6691}" dt="2019-04-08T20:07:08.633" v="1855" actId="931"/>
          <ac:spMkLst>
            <pc:docMk/>
            <pc:sldMk cId="3476432168" sldId="277"/>
            <ac:spMk id="3" creationId="{885057CE-97AF-46DF-9235-D3A92EC5F13E}"/>
          </ac:spMkLst>
        </pc:spChg>
        <pc:picChg chg="add mod">
          <ac:chgData name="Stephen Ortmann" userId="1fce039406e0152f" providerId="LiveId" clId="{7069EE67-9DEA-4E5B-9555-BA0C458B6691}" dt="2019-04-08T20:07:24.758" v="1861" actId="1076"/>
          <ac:picMkLst>
            <pc:docMk/>
            <pc:sldMk cId="3476432168" sldId="277"/>
            <ac:picMk id="5" creationId="{8263EE01-CBBD-4078-8BE6-C512705E677F}"/>
          </ac:picMkLst>
        </pc:picChg>
      </pc:sldChg>
      <pc:sldChg chg="addSp delSp modSp add">
        <pc:chgData name="Stephen Ortmann" userId="1fce039406e0152f" providerId="LiveId" clId="{7069EE67-9DEA-4E5B-9555-BA0C458B6691}" dt="2019-04-08T20:33:41.450" v="2168" actId="1076"/>
        <pc:sldMkLst>
          <pc:docMk/>
          <pc:sldMk cId="1721147861" sldId="278"/>
        </pc:sldMkLst>
        <pc:spChg chg="mod">
          <ac:chgData name="Stephen Ortmann" userId="1fce039406e0152f" providerId="LiveId" clId="{7069EE67-9DEA-4E5B-9555-BA0C458B6691}" dt="2019-04-08T20:32:58.015" v="2162" actId="1076"/>
          <ac:spMkLst>
            <pc:docMk/>
            <pc:sldMk cId="1721147861" sldId="278"/>
            <ac:spMk id="2" creationId="{3F1DDF10-06F1-424A-9E0B-66997A090FC2}"/>
          </ac:spMkLst>
        </pc:spChg>
        <pc:spChg chg="add del">
          <ac:chgData name="Stephen Ortmann" userId="1fce039406e0152f" providerId="LiveId" clId="{7069EE67-9DEA-4E5B-9555-BA0C458B6691}" dt="2019-04-08T20:29:30.142" v="2010" actId="478"/>
          <ac:spMkLst>
            <pc:docMk/>
            <pc:sldMk cId="1721147861" sldId="278"/>
            <ac:spMk id="3" creationId="{34E2C1C1-FA78-4904-B060-818CBDBB6504}"/>
          </ac:spMkLst>
        </pc:spChg>
        <pc:spChg chg="add mod">
          <ac:chgData name="Stephen Ortmann" userId="1fce039406e0152f" providerId="LiveId" clId="{7069EE67-9DEA-4E5B-9555-BA0C458B6691}" dt="2019-04-08T20:28:29.470" v="1982" actId="11529"/>
          <ac:spMkLst>
            <pc:docMk/>
            <pc:sldMk cId="1721147861" sldId="278"/>
            <ac:spMk id="4" creationId="{B33CE67E-39E8-47C7-9EA1-B82429414954}"/>
          </ac:spMkLst>
        </pc:spChg>
        <pc:spChg chg="add mod">
          <ac:chgData name="Stephen Ortmann" userId="1fce039406e0152f" providerId="LiveId" clId="{7069EE67-9DEA-4E5B-9555-BA0C458B6691}" dt="2019-04-08T20:29:27.456" v="2007" actId="1076"/>
          <ac:spMkLst>
            <pc:docMk/>
            <pc:sldMk cId="1721147861" sldId="278"/>
            <ac:spMk id="5" creationId="{90207260-1C6F-4B2D-90B5-4683CCF12DDB}"/>
          </ac:spMkLst>
        </pc:spChg>
        <pc:spChg chg="add del mod">
          <ac:chgData name="Stephen Ortmann" userId="1fce039406e0152f" providerId="LiveId" clId="{7069EE67-9DEA-4E5B-9555-BA0C458B6691}" dt="2019-04-08T20:29:27.625" v="2008"/>
          <ac:spMkLst>
            <pc:docMk/>
            <pc:sldMk cId="1721147861" sldId="278"/>
            <ac:spMk id="6" creationId="{280D4B9B-2E39-4FE1-93FE-0F4D7844DBB5}"/>
          </ac:spMkLst>
        </pc:spChg>
        <pc:spChg chg="add mod">
          <ac:chgData name="Stephen Ortmann" userId="1fce039406e0152f" providerId="LiveId" clId="{7069EE67-9DEA-4E5B-9555-BA0C458B6691}" dt="2019-04-08T20:29:56.079" v="2022" actId="20577"/>
          <ac:spMkLst>
            <pc:docMk/>
            <pc:sldMk cId="1721147861" sldId="278"/>
            <ac:spMk id="7" creationId="{2594096E-6C28-4047-ABEF-3950762F3629}"/>
          </ac:spMkLst>
        </pc:spChg>
        <pc:spChg chg="add mod">
          <ac:chgData name="Stephen Ortmann" userId="1fce039406e0152f" providerId="LiveId" clId="{7069EE67-9DEA-4E5B-9555-BA0C458B6691}" dt="2019-04-08T20:30:14.608" v="2025" actId="207"/>
          <ac:spMkLst>
            <pc:docMk/>
            <pc:sldMk cId="1721147861" sldId="278"/>
            <ac:spMk id="8" creationId="{A80FC65C-0815-470C-B6E3-A82B2E346305}"/>
          </ac:spMkLst>
        </pc:spChg>
        <pc:spChg chg="add mod">
          <ac:chgData name="Stephen Ortmann" userId="1fce039406e0152f" providerId="LiveId" clId="{7069EE67-9DEA-4E5B-9555-BA0C458B6691}" dt="2019-04-08T20:31:11.054" v="2048" actId="1076"/>
          <ac:spMkLst>
            <pc:docMk/>
            <pc:sldMk cId="1721147861" sldId="278"/>
            <ac:spMk id="9" creationId="{E4113AAD-DA83-4B78-9B73-3E53FDA24B82}"/>
          </ac:spMkLst>
        </pc:spChg>
        <pc:spChg chg="add mod">
          <ac:chgData name="Stephen Ortmann" userId="1fce039406e0152f" providerId="LiveId" clId="{7069EE67-9DEA-4E5B-9555-BA0C458B6691}" dt="2019-04-08T20:31:06.986" v="2047" actId="1076"/>
          <ac:spMkLst>
            <pc:docMk/>
            <pc:sldMk cId="1721147861" sldId="278"/>
            <ac:spMk id="10" creationId="{D68FFB31-66E6-49CD-9A1B-E1FDE566A727}"/>
          </ac:spMkLst>
        </pc:spChg>
        <pc:spChg chg="add mod">
          <ac:chgData name="Stephen Ortmann" userId="1fce039406e0152f" providerId="LiveId" clId="{7069EE67-9DEA-4E5B-9555-BA0C458B6691}" dt="2019-04-08T20:32:22.522" v="2161" actId="207"/>
          <ac:spMkLst>
            <pc:docMk/>
            <pc:sldMk cId="1721147861" sldId="278"/>
            <ac:spMk id="11" creationId="{4C29A8A2-253C-41FA-BF2E-9814CAC81E61}"/>
          </ac:spMkLst>
        </pc:spChg>
        <pc:picChg chg="add mod">
          <ac:chgData name="Stephen Ortmann" userId="1fce039406e0152f" providerId="LiveId" clId="{7069EE67-9DEA-4E5B-9555-BA0C458B6691}" dt="2019-04-08T20:33:41.450" v="2168" actId="1076"/>
          <ac:picMkLst>
            <pc:docMk/>
            <pc:sldMk cId="1721147861" sldId="278"/>
            <ac:picMk id="13" creationId="{255EC1D4-D61D-427E-8116-B39A10EA71BF}"/>
          </ac:picMkLst>
        </pc:picChg>
      </pc:sldChg>
      <pc:sldChg chg="addSp delSp modSp add modAnim">
        <pc:chgData name="Stephen Ortmann" userId="1fce039406e0152f" providerId="LiveId" clId="{7069EE67-9DEA-4E5B-9555-BA0C458B6691}" dt="2019-04-08T20:39:12.482" v="2312"/>
        <pc:sldMkLst>
          <pc:docMk/>
          <pc:sldMk cId="4106002780" sldId="279"/>
        </pc:sldMkLst>
        <pc:spChg chg="mod">
          <ac:chgData name="Stephen Ortmann" userId="1fce039406e0152f" providerId="LiveId" clId="{7069EE67-9DEA-4E5B-9555-BA0C458B6691}" dt="2019-04-08T20:37:34.329" v="2303" actId="20577"/>
          <ac:spMkLst>
            <pc:docMk/>
            <pc:sldMk cId="4106002780" sldId="279"/>
            <ac:spMk id="2" creationId="{26EEEFA0-865E-44AB-8468-CD622C82E1A0}"/>
          </ac:spMkLst>
        </pc:spChg>
        <pc:spChg chg="del">
          <ac:chgData name="Stephen Ortmann" userId="1fce039406e0152f" providerId="LiveId" clId="{7069EE67-9DEA-4E5B-9555-BA0C458B6691}" dt="2019-04-08T20:36:00.516" v="2264" actId="931"/>
          <ac:spMkLst>
            <pc:docMk/>
            <pc:sldMk cId="4106002780" sldId="279"/>
            <ac:spMk id="3" creationId="{2AF49235-C540-42BC-BAF1-CD206E462A7A}"/>
          </ac:spMkLst>
        </pc:spChg>
        <pc:picChg chg="add mod">
          <ac:chgData name="Stephen Ortmann" userId="1fce039406e0152f" providerId="LiveId" clId="{7069EE67-9DEA-4E5B-9555-BA0C458B6691}" dt="2019-04-08T20:36:10.252" v="2267" actId="1076"/>
          <ac:picMkLst>
            <pc:docMk/>
            <pc:sldMk cId="4106002780" sldId="279"/>
            <ac:picMk id="5" creationId="{9FF36B32-77B6-433A-B2E2-04CA6E1AC4BC}"/>
          </ac:picMkLst>
        </pc:picChg>
        <pc:picChg chg="add del mod">
          <ac:chgData name="Stephen Ortmann" userId="1fce039406e0152f" providerId="LiveId" clId="{7069EE67-9DEA-4E5B-9555-BA0C458B6691}" dt="2019-04-08T20:36:49.005" v="2269" actId="478"/>
          <ac:picMkLst>
            <pc:docMk/>
            <pc:sldMk cId="4106002780" sldId="279"/>
            <ac:picMk id="7" creationId="{33D1246F-49AC-462D-86E7-81388C261980}"/>
          </ac:picMkLst>
        </pc:picChg>
        <pc:picChg chg="add mod">
          <ac:chgData name="Stephen Ortmann" userId="1fce039406e0152f" providerId="LiveId" clId="{7069EE67-9DEA-4E5B-9555-BA0C458B6691}" dt="2019-04-08T20:37:41.274" v="2305" actId="1076"/>
          <ac:picMkLst>
            <pc:docMk/>
            <pc:sldMk cId="4106002780" sldId="279"/>
            <ac:picMk id="9" creationId="{7C21AE6E-D41B-40C0-8B30-0D842763EB5E}"/>
          </ac:picMkLst>
        </pc:picChg>
        <pc:picChg chg="add mod">
          <ac:chgData name="Stephen Ortmann" userId="1fce039406e0152f" providerId="LiveId" clId="{7069EE67-9DEA-4E5B-9555-BA0C458B6691}" dt="2019-04-08T20:39:00.004" v="2309" actId="1076"/>
          <ac:picMkLst>
            <pc:docMk/>
            <pc:sldMk cId="4106002780" sldId="279"/>
            <ac:picMk id="11" creationId="{9082541D-D4D8-47C2-8F9B-51DBAD538F1F}"/>
          </ac:picMkLst>
        </pc:picChg>
      </pc:sldChg>
      <pc:sldChg chg="addSp modSp add">
        <pc:chgData name="Stephen Ortmann" userId="1fce039406e0152f" providerId="LiveId" clId="{7069EE67-9DEA-4E5B-9555-BA0C458B6691}" dt="2019-04-09T05:11:15.736" v="2565" actId="1076"/>
        <pc:sldMkLst>
          <pc:docMk/>
          <pc:sldMk cId="3624451892" sldId="280"/>
        </pc:sldMkLst>
        <pc:spChg chg="mod">
          <ac:chgData name="Stephen Ortmann" userId="1fce039406e0152f" providerId="LiveId" clId="{7069EE67-9DEA-4E5B-9555-BA0C458B6691}" dt="2019-04-08T20:44:59.568" v="2421" actId="27636"/>
          <ac:spMkLst>
            <pc:docMk/>
            <pc:sldMk cId="3624451892" sldId="280"/>
            <ac:spMk id="2" creationId="{0B91F0AC-6EB8-4F51-898C-75F8041AE449}"/>
          </ac:spMkLst>
        </pc:spChg>
        <pc:spChg chg="mod">
          <ac:chgData name="Stephen Ortmann" userId="1fce039406e0152f" providerId="LiveId" clId="{7069EE67-9DEA-4E5B-9555-BA0C458B6691}" dt="2019-04-09T05:09:50.450" v="2560" actId="20577"/>
          <ac:spMkLst>
            <pc:docMk/>
            <pc:sldMk cId="3624451892" sldId="280"/>
            <ac:spMk id="3" creationId="{0BFC4E3D-8A61-43DF-8A9F-EF617A90BD19}"/>
          </ac:spMkLst>
        </pc:spChg>
        <pc:picChg chg="add mod">
          <ac:chgData name="Stephen Ortmann" userId="1fce039406e0152f" providerId="LiveId" clId="{7069EE67-9DEA-4E5B-9555-BA0C458B6691}" dt="2019-04-09T05:11:15.736" v="2565" actId="1076"/>
          <ac:picMkLst>
            <pc:docMk/>
            <pc:sldMk cId="3624451892" sldId="280"/>
            <ac:picMk id="5" creationId="{E21F64F4-09D1-43E7-B006-1C5A194DE6A1}"/>
          </ac:picMkLst>
        </pc:picChg>
      </pc:sldChg>
      <pc:sldChg chg="addSp delSp modSp add">
        <pc:chgData name="Stephen Ortmann" userId="1fce039406e0152f" providerId="LiveId" clId="{7069EE67-9DEA-4E5B-9555-BA0C458B6691}" dt="2019-04-09T05:16:38.243" v="3256" actId="20577"/>
        <pc:sldMkLst>
          <pc:docMk/>
          <pc:sldMk cId="1620226142" sldId="281"/>
        </pc:sldMkLst>
        <pc:spChg chg="mod">
          <ac:chgData name="Stephen Ortmann" userId="1fce039406e0152f" providerId="LiveId" clId="{7069EE67-9DEA-4E5B-9555-BA0C458B6691}" dt="2019-04-09T05:11:42.290" v="2578" actId="122"/>
          <ac:spMkLst>
            <pc:docMk/>
            <pc:sldMk cId="1620226142" sldId="281"/>
            <ac:spMk id="2" creationId="{698D02AB-CD20-4333-8059-D0B674DE8135}"/>
          </ac:spMkLst>
        </pc:spChg>
        <pc:spChg chg="del">
          <ac:chgData name="Stephen Ortmann" userId="1fce039406e0152f" providerId="LiveId" clId="{7069EE67-9DEA-4E5B-9555-BA0C458B6691}" dt="2019-04-09T05:11:50.165" v="2579" actId="478"/>
          <ac:spMkLst>
            <pc:docMk/>
            <pc:sldMk cId="1620226142" sldId="281"/>
            <ac:spMk id="3" creationId="{EE9B4989-BC96-4F6C-8833-AA847BAC8923}"/>
          </ac:spMkLst>
        </pc:spChg>
        <pc:spChg chg="add mod">
          <ac:chgData name="Stephen Ortmann" userId="1fce039406e0152f" providerId="LiveId" clId="{7069EE67-9DEA-4E5B-9555-BA0C458B6691}" dt="2019-04-09T05:14:58.238" v="2837" actId="1076"/>
          <ac:spMkLst>
            <pc:docMk/>
            <pc:sldMk cId="1620226142" sldId="281"/>
            <ac:spMk id="10" creationId="{EC5AA5EF-F4CB-4A0B-A992-DC6F2F3D4155}"/>
          </ac:spMkLst>
        </pc:spChg>
        <pc:spChg chg="add mod">
          <ac:chgData name="Stephen Ortmann" userId="1fce039406e0152f" providerId="LiveId" clId="{7069EE67-9DEA-4E5B-9555-BA0C458B6691}" dt="2019-04-09T05:15:51.901" v="2979" actId="1076"/>
          <ac:spMkLst>
            <pc:docMk/>
            <pc:sldMk cId="1620226142" sldId="281"/>
            <ac:spMk id="11" creationId="{93367FC5-1617-4465-B236-3BFA1C37CF0F}"/>
          </ac:spMkLst>
        </pc:spChg>
        <pc:spChg chg="add mod">
          <ac:chgData name="Stephen Ortmann" userId="1fce039406e0152f" providerId="LiveId" clId="{7069EE67-9DEA-4E5B-9555-BA0C458B6691}" dt="2019-04-09T05:16:38.243" v="3256" actId="20577"/>
          <ac:spMkLst>
            <pc:docMk/>
            <pc:sldMk cId="1620226142" sldId="281"/>
            <ac:spMk id="12" creationId="{1F0F68B9-E1A4-4A26-B470-FBD5D9464C36}"/>
          </ac:spMkLst>
        </pc:spChg>
        <pc:picChg chg="add mod">
          <ac:chgData name="Stephen Ortmann" userId="1fce039406e0152f" providerId="LiveId" clId="{7069EE67-9DEA-4E5B-9555-BA0C458B6691}" dt="2019-04-09T05:13:10.918" v="2592" actId="14100"/>
          <ac:picMkLst>
            <pc:docMk/>
            <pc:sldMk cId="1620226142" sldId="281"/>
            <ac:picMk id="5" creationId="{BE74982C-9FF0-4270-84DC-6E98DA5422DD}"/>
          </ac:picMkLst>
        </pc:picChg>
        <pc:picChg chg="add mod">
          <ac:chgData name="Stephen Ortmann" userId="1fce039406e0152f" providerId="LiveId" clId="{7069EE67-9DEA-4E5B-9555-BA0C458B6691}" dt="2019-04-09T05:13:13.691" v="2593" actId="1076"/>
          <ac:picMkLst>
            <pc:docMk/>
            <pc:sldMk cId="1620226142" sldId="281"/>
            <ac:picMk id="7" creationId="{7BFC4B86-D3D9-4B3E-BADE-73930B6D54F3}"/>
          </ac:picMkLst>
        </pc:picChg>
        <pc:picChg chg="add mod">
          <ac:chgData name="Stephen Ortmann" userId="1fce039406e0152f" providerId="LiveId" clId="{7069EE67-9DEA-4E5B-9555-BA0C458B6691}" dt="2019-04-09T05:13:16.160" v="2594" actId="1076"/>
          <ac:picMkLst>
            <pc:docMk/>
            <pc:sldMk cId="1620226142" sldId="281"/>
            <ac:picMk id="9" creationId="{06FC173A-02BF-4AA0-8742-BEFFA452672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A0C45-413A-4352-BC65-3836133B2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81A55-E02E-44DD-AA87-DE6798B6E9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A4A1B-954D-46F2-97FF-67C5B423B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961F-0E0B-4AEF-A4CA-C43F15E5AB37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F670E-B7E0-472D-BFFF-3C947B463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BD70E-AE31-4C08-B9F2-A7652D39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2E71-C9B0-4626-9902-05CDE4E17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85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C5E95-8F2A-469A-B599-2EDF6CE69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22627E-135E-4E5D-ABAA-2EFC2364A2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4C472-A7A7-41CA-A3B3-610B2930F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961F-0E0B-4AEF-A4CA-C43F15E5AB37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C4A17-6482-4052-B510-198ED21C7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9C233-3BAD-422C-B415-69B7234D7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2E71-C9B0-4626-9902-05CDE4E17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4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FBAE13-421F-4DCF-8926-CD20C8C070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33DBB-4C0B-4ED4-918E-428F62F56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823B2-1580-406B-A455-33A53DD85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961F-0E0B-4AEF-A4CA-C43F15E5AB37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70CAD-112F-4D3D-8E53-0EBA5E14A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19962-93E6-43DD-9C18-581CCA631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2E71-C9B0-4626-9902-05CDE4E17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9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89E41-8300-4D86-9E47-0F72F4550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41E12-5E22-4878-B29E-726E72F31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50978-B13E-4A7F-B333-F50FE8C14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961F-0E0B-4AEF-A4CA-C43F15E5AB37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CC5AA-D9A2-4AE9-A363-6B10ED470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5FB13-62BE-4072-B321-DDFE1D617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2E71-C9B0-4626-9902-05CDE4E17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2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1A4F2-EB88-46F3-9E64-CF1FC24B1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B6345-248C-4F1B-AC87-7D945FDE7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0701B-BCFE-4AE0-8C64-DAB379450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961F-0E0B-4AEF-A4CA-C43F15E5AB37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0083B-9FFE-4F2E-ACE0-E5F7B3526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63FDF-C8AD-4537-9FC8-9FF22E0AD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2E71-C9B0-4626-9902-05CDE4E17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1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CA753-A226-4D73-88C3-5E62D9003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8167C-0EAC-4502-9C85-768C22CA7E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FAE17-A28E-464D-ACE3-EE03B2054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88334-60E5-4906-B471-0610A97CE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961F-0E0B-4AEF-A4CA-C43F15E5AB37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EF7EC6-D8D4-45B6-8085-B57B25755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08023-A1B1-479F-850B-C81404B71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2E71-C9B0-4626-9902-05CDE4E17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52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EC6F5-B3D1-48FF-B783-B5D809A71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10E25-1A7D-4E27-84E3-259570408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DCE86-3799-44DA-A7DC-156DFF9CD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D57D48-9621-49D8-9176-2D067F6F0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4BB7AC-7438-4A05-866E-5DC75E323B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68573A-E597-47E5-9028-52DB32CF6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961F-0E0B-4AEF-A4CA-C43F15E5AB37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434758-083C-4FD4-BBCC-98889C3DA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FFD92-1725-4FCE-8450-225F1F3E7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2E71-C9B0-4626-9902-05CDE4E17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02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96013-DE35-4C71-81C5-63675C4F7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16BCA9-8987-48BD-A09C-AA43D0CB9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961F-0E0B-4AEF-A4CA-C43F15E5AB37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7497BE-47B4-4467-BB65-C4034641F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1A4458-AAC7-4CB5-BDD3-C6E523024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2E71-C9B0-4626-9902-05CDE4E17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0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B2CE0F-F4F9-439A-8266-4A78A027A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961F-0E0B-4AEF-A4CA-C43F15E5AB37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5C1B99-07AF-44A3-B759-2AC975EE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56EEE-2186-4AB1-B076-82E7F481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2E71-C9B0-4626-9902-05CDE4E17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71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1CB82-7E1B-4D16-BED0-119269CF1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152BA-5C93-4F28-8D09-1D3650243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AE9BE6-7FB6-4D94-848D-E61AB9E0A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C95886-ED8A-43F7-939A-9B73A67D0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961F-0E0B-4AEF-A4CA-C43F15E5AB37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68D5B-1E51-4E7C-AD16-9A445A0A8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B824FF-0264-45F8-8379-CCC250BC7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2E71-C9B0-4626-9902-05CDE4E17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89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E992C-1EC6-4081-ACC7-7488C7EAF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90552C-583D-463B-9880-AF7A126ADB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CD1F88-9299-48DB-AD67-022CABF28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E391B9-205E-4A28-99D5-99E25DFAF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961F-0E0B-4AEF-A4CA-C43F15E5AB37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EBD3BF-4210-421E-A764-9A048561D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EDC4E-EB1D-4404-A065-19D2F4309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2E71-C9B0-4626-9902-05CDE4E17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93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C6CAF6-8526-4ADE-BA49-911D004F6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3566B-A50E-45B0-A8DB-DAA815368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F216A-58F0-45CB-9651-87B9201E9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5961F-0E0B-4AEF-A4CA-C43F15E5AB37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BA84A-27A3-46E8-86D8-29EE6D4438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AF20F-9BB0-4E4A-8146-67C559E7A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B2E71-C9B0-4626-9902-05CDE4E17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4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A1E822-B15A-49B4-BBCF-D5D2EC1A1C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" r="2690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7D3E65-624A-4FEB-9B9F-15F0710CF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Epidermodysplasia verruciformis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C1A95C-B21E-468E-A999-35C8ABE31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Stephen Ortmann</a:t>
            </a:r>
          </a:p>
        </p:txBody>
      </p:sp>
    </p:spTree>
    <p:extLst>
      <p:ext uri="{BB962C8B-B14F-4D97-AF65-F5344CB8AC3E}">
        <p14:creationId xmlns:p14="http://schemas.microsoft.com/office/powerpoint/2010/main" val="1831650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2D032-43AD-44F5-BE23-393B46609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Dysregulation of Zinc concentrations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90A68F-8FF1-4883-992A-E5DEB0A21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441" y="1536399"/>
            <a:ext cx="7035117" cy="496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15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D3EED-B8D4-4F09-9350-E3AEBF02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Destabilization of the CIB-1, EV1, EV2 complex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990DB2-E98F-4467-AC07-90A9BA548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625" y="1313656"/>
            <a:ext cx="6820749" cy="5092826"/>
          </a:xfrm>
        </p:spPr>
      </p:pic>
    </p:spTree>
    <p:extLst>
      <p:ext uri="{BB962C8B-B14F-4D97-AF65-F5344CB8AC3E}">
        <p14:creationId xmlns:p14="http://schemas.microsoft.com/office/powerpoint/2010/main" val="1039566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FC4FB-DDC2-48FA-9288-B516D4B2F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237" y="0"/>
            <a:ext cx="10677525" cy="1325563"/>
          </a:xfrm>
        </p:spPr>
        <p:txBody>
          <a:bodyPr/>
          <a:lstStyle/>
          <a:p>
            <a:r>
              <a:rPr lang="en-US" dirty="0"/>
              <a:t>What is Calcium and integrin binding protein-1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5D1D29-3FEE-4141-8B51-8257E2B00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873" y="1170727"/>
            <a:ext cx="7210251" cy="5320561"/>
          </a:xfrm>
        </p:spPr>
      </p:pic>
    </p:spTree>
    <p:extLst>
      <p:ext uri="{BB962C8B-B14F-4D97-AF65-F5344CB8AC3E}">
        <p14:creationId xmlns:p14="http://schemas.microsoft.com/office/powerpoint/2010/main" val="968896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C0BF5-5C76-44BC-AD76-FDECDE46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What is TMC6 Phylogeny?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5EFC87-24CA-4550-AA54-466ECD15A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627351"/>
            <a:ext cx="7810499" cy="523064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AC71DE-578C-45DB-8358-7735E300C2A2}"/>
              </a:ext>
            </a:extLst>
          </p:cNvPr>
          <p:cNvSpPr/>
          <p:nvPr/>
        </p:nvSpPr>
        <p:spPr>
          <a:xfrm>
            <a:off x="8848725" y="2476500"/>
            <a:ext cx="457200" cy="180975"/>
          </a:xfrm>
          <a:prstGeom prst="rect">
            <a:avLst/>
          </a:prstGeom>
          <a:solidFill>
            <a:schemeClr val="accent4">
              <a:alpha val="2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EB355-9ABA-4F0A-A2CB-B55E10088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Why use mice?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75A556-7F70-4ADE-80A9-637C3AF8F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522" y="1199447"/>
            <a:ext cx="5487805" cy="548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66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EB355-9ABA-4F0A-A2CB-B55E10088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Why use mice?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419DD4-DFCF-4072-A47D-DC0C95E11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74" y="1343818"/>
            <a:ext cx="8256652" cy="50988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05A7B7-8022-442F-8E93-9C2184F1F042}"/>
              </a:ext>
            </a:extLst>
          </p:cNvPr>
          <p:cNvSpPr/>
          <p:nvPr/>
        </p:nvSpPr>
        <p:spPr>
          <a:xfrm>
            <a:off x="2114550" y="1685925"/>
            <a:ext cx="3981450" cy="200025"/>
          </a:xfrm>
          <a:prstGeom prst="rect">
            <a:avLst/>
          </a:prstGeom>
          <a:solidFill>
            <a:schemeClr val="accent4">
              <a:alpha val="2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FF84B7-E079-47B7-B652-2708C150BF42}"/>
              </a:ext>
            </a:extLst>
          </p:cNvPr>
          <p:cNvSpPr/>
          <p:nvPr/>
        </p:nvSpPr>
        <p:spPr>
          <a:xfrm>
            <a:off x="2038350" y="3693225"/>
            <a:ext cx="2981325" cy="983550"/>
          </a:xfrm>
          <a:prstGeom prst="rect">
            <a:avLst/>
          </a:prstGeom>
          <a:solidFill>
            <a:schemeClr val="accent4">
              <a:alpha val="2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2B6261-317D-4D4A-9922-39D616AB38BC}"/>
              </a:ext>
            </a:extLst>
          </p:cNvPr>
          <p:cNvSpPr/>
          <p:nvPr/>
        </p:nvSpPr>
        <p:spPr>
          <a:xfrm>
            <a:off x="6572250" y="1616775"/>
            <a:ext cx="3571875" cy="983550"/>
          </a:xfrm>
          <a:prstGeom prst="rect">
            <a:avLst/>
          </a:prstGeom>
          <a:solidFill>
            <a:schemeClr val="accent4">
              <a:alpha val="2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092BDF-C8FC-474B-9399-35F63D13C5C9}"/>
              </a:ext>
            </a:extLst>
          </p:cNvPr>
          <p:cNvSpPr/>
          <p:nvPr/>
        </p:nvSpPr>
        <p:spPr>
          <a:xfrm>
            <a:off x="2114550" y="5360100"/>
            <a:ext cx="3581400" cy="983550"/>
          </a:xfrm>
          <a:prstGeom prst="rect">
            <a:avLst/>
          </a:prstGeom>
          <a:solidFill>
            <a:schemeClr val="accent4">
              <a:alpha val="2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A8BED-4EA8-4928-A47F-320BB682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TMC6 Homology?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F2620D4-00F0-4DFC-9D06-A0E88AD417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379" y="1857919"/>
            <a:ext cx="9717237" cy="1499339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54EDC3-FE33-47FC-9ABD-A78439245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115" y="4250411"/>
            <a:ext cx="9557767" cy="15247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E8AFCFF-56E8-4BA4-B3A5-8FCA9E4A9499}"/>
              </a:ext>
            </a:extLst>
          </p:cNvPr>
          <p:cNvSpPr txBox="1"/>
          <p:nvPr/>
        </p:nvSpPr>
        <p:spPr>
          <a:xfrm>
            <a:off x="5286372" y="1581150"/>
            <a:ext cx="161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Humans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E24504-8137-4196-B47C-610CAF015103}"/>
              </a:ext>
            </a:extLst>
          </p:cNvPr>
          <p:cNvSpPr txBox="1"/>
          <p:nvPr/>
        </p:nvSpPr>
        <p:spPr>
          <a:xfrm>
            <a:off x="5381622" y="3962400"/>
            <a:ext cx="142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9D0E19-9284-4858-986D-D26AD1DDD16F}"/>
              </a:ext>
            </a:extLst>
          </p:cNvPr>
          <p:cNvSpPr txBox="1"/>
          <p:nvPr/>
        </p:nvSpPr>
        <p:spPr>
          <a:xfrm>
            <a:off x="3971922" y="6158984"/>
            <a:ext cx="4248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Percent Identity = 75%!</a:t>
            </a:r>
          </a:p>
        </p:txBody>
      </p:sp>
    </p:spTree>
    <p:extLst>
      <p:ext uri="{BB962C8B-B14F-4D97-AF65-F5344CB8AC3E}">
        <p14:creationId xmlns:p14="http://schemas.microsoft.com/office/powerpoint/2010/main" val="599264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0AAF9-59F7-42D6-97FF-49DD07BB7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What other proteins does TMC6 interact with?</a:t>
            </a:r>
          </a:p>
        </p:txBody>
      </p:sp>
      <p:pic>
        <p:nvPicPr>
          <p:cNvPr id="1026" name="Picture 2" descr="https://lh4.googleusercontent.com/GSlQ6R3def-aUW-JnwIItYGkD3IjavPnz6qYTH51QV_vQzcSeejorXd-Y6MFtrD-CgUsrNEwEvVkgvW7QL6BAEUZ_E8c-ImbZhowh0bQFCgnjE2Df-EQed_0yz41CrZFsb5gPg9gZZ0">
            <a:extLst>
              <a:ext uri="{FF2B5EF4-FFF2-40B4-BE49-F238E27FC236}">
                <a16:creationId xmlns:a16="http://schemas.microsoft.com/office/drawing/2014/main" id="{840ED620-FC41-42E4-9037-20126772E0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201" y="681036"/>
            <a:ext cx="5275599" cy="621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E845F01-545A-42A6-B510-1F972456327C}"/>
              </a:ext>
            </a:extLst>
          </p:cNvPr>
          <p:cNvSpPr/>
          <p:nvPr/>
        </p:nvSpPr>
        <p:spPr>
          <a:xfrm>
            <a:off x="6896100" y="3962400"/>
            <a:ext cx="3295650" cy="2810670"/>
          </a:xfrm>
          <a:prstGeom prst="ellipse">
            <a:avLst/>
          </a:prstGeom>
          <a:solidFill>
            <a:schemeClr val="accent2">
              <a:alpha val="2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FAB1AE9-81F3-406E-A2A7-F47413090B86}"/>
              </a:ext>
            </a:extLst>
          </p:cNvPr>
          <p:cNvSpPr/>
          <p:nvPr/>
        </p:nvSpPr>
        <p:spPr>
          <a:xfrm>
            <a:off x="6972300" y="668865"/>
            <a:ext cx="4133850" cy="2810670"/>
          </a:xfrm>
          <a:prstGeom prst="ellipse">
            <a:avLst/>
          </a:prstGeom>
          <a:solidFill>
            <a:schemeClr val="accent6">
              <a:alpha val="2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DF3FB6-FF8C-4C00-9547-FDDF1AE6F7EC}"/>
              </a:ext>
            </a:extLst>
          </p:cNvPr>
          <p:cNvSpPr/>
          <p:nvPr/>
        </p:nvSpPr>
        <p:spPr>
          <a:xfrm>
            <a:off x="6391275" y="5109997"/>
            <a:ext cx="581025" cy="515476"/>
          </a:xfrm>
          <a:prstGeom prst="ellipse">
            <a:avLst/>
          </a:prstGeom>
          <a:solidFill>
            <a:schemeClr val="accent4">
              <a:alpha val="2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261684C-4D0C-42FE-8955-AC67FDFA0FD1}"/>
              </a:ext>
            </a:extLst>
          </p:cNvPr>
          <p:cNvSpPr/>
          <p:nvPr/>
        </p:nvSpPr>
        <p:spPr>
          <a:xfrm>
            <a:off x="6791325" y="3092682"/>
            <a:ext cx="2438400" cy="112395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C8D8EC1-AAD9-4FF6-AED6-31AA3B27BF3E}"/>
              </a:ext>
            </a:extLst>
          </p:cNvPr>
          <p:cNvSpPr/>
          <p:nvPr/>
        </p:nvSpPr>
        <p:spPr>
          <a:xfrm>
            <a:off x="10610850" y="2074200"/>
            <a:ext cx="581025" cy="515476"/>
          </a:xfrm>
          <a:prstGeom prst="ellipse">
            <a:avLst/>
          </a:prstGeom>
          <a:solidFill>
            <a:schemeClr val="accent4">
              <a:alpha val="2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5DB0C95-D5AE-4A67-A099-2F7D0C45D156}"/>
              </a:ext>
            </a:extLst>
          </p:cNvPr>
          <p:cNvCxnSpPr/>
          <p:nvPr/>
        </p:nvCxnSpPr>
        <p:spPr>
          <a:xfrm flipH="1">
            <a:off x="2847975" y="2074200"/>
            <a:ext cx="4124325" cy="392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A1E5142-83D4-4F32-9FCD-B4E256A08693}"/>
              </a:ext>
            </a:extLst>
          </p:cNvPr>
          <p:cNvSpPr txBox="1"/>
          <p:nvPr/>
        </p:nvSpPr>
        <p:spPr>
          <a:xfrm>
            <a:off x="1085850" y="2128011"/>
            <a:ext cx="2047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Involved with Neutrophils and Integrin binding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3C2653A-FD34-4069-BE2B-FF852DB043DD}"/>
              </a:ext>
            </a:extLst>
          </p:cNvPr>
          <p:cNvCxnSpPr>
            <a:stCxn id="10" idx="2"/>
          </p:cNvCxnSpPr>
          <p:nvPr/>
        </p:nvCxnSpPr>
        <p:spPr>
          <a:xfrm flipH="1">
            <a:off x="4676775" y="3654657"/>
            <a:ext cx="21145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5D1CFC9-5525-483B-B389-7036DC34FB47}"/>
              </a:ext>
            </a:extLst>
          </p:cNvPr>
          <p:cNvSpPr txBox="1"/>
          <p:nvPr/>
        </p:nvSpPr>
        <p:spPr>
          <a:xfrm>
            <a:off x="3177838" y="3331491"/>
            <a:ext cx="2047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Involved in </a:t>
            </a:r>
            <a:r>
              <a:rPr lang="en-US" b="1" dirty="0" err="1"/>
              <a:t>Ubiquination</a:t>
            </a:r>
            <a:endParaRPr lang="en-US" b="1" dirty="0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202D90E4-DF49-4203-9BA7-A791A90FF364}"/>
              </a:ext>
            </a:extLst>
          </p:cNvPr>
          <p:cNvSpPr/>
          <p:nvPr/>
        </p:nvSpPr>
        <p:spPr>
          <a:xfrm>
            <a:off x="11191875" y="2128011"/>
            <a:ext cx="438150" cy="338964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D8644B08-B705-42DA-80C6-A0A423D6C091}"/>
              </a:ext>
            </a:extLst>
          </p:cNvPr>
          <p:cNvSpPr/>
          <p:nvPr/>
        </p:nvSpPr>
        <p:spPr>
          <a:xfrm>
            <a:off x="5986463" y="5106229"/>
            <a:ext cx="438150" cy="338964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7DC2590-D2CF-4199-84DD-72F12AB48762}"/>
              </a:ext>
            </a:extLst>
          </p:cNvPr>
          <p:cNvCxnSpPr>
            <a:stCxn id="4" idx="1"/>
          </p:cNvCxnSpPr>
          <p:nvPr/>
        </p:nvCxnSpPr>
        <p:spPr>
          <a:xfrm flipH="1">
            <a:off x="2762250" y="4374013"/>
            <a:ext cx="4616487" cy="993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C613319-2BD7-455F-9E0A-A510D644B73D}"/>
              </a:ext>
            </a:extLst>
          </p:cNvPr>
          <p:cNvSpPr txBox="1"/>
          <p:nvPr/>
        </p:nvSpPr>
        <p:spPr>
          <a:xfrm>
            <a:off x="1318587" y="5122027"/>
            <a:ext cx="2047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Involved in circadian rhythm</a:t>
            </a:r>
          </a:p>
        </p:txBody>
      </p:sp>
    </p:spTree>
    <p:extLst>
      <p:ext uri="{BB962C8B-B14F-4D97-AF65-F5344CB8AC3E}">
        <p14:creationId xmlns:p14="http://schemas.microsoft.com/office/powerpoint/2010/main" val="2385194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391BB51-D7E5-42C6-8736-28605ED7B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838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What other proteins does TMC6 interact with?</a:t>
            </a:r>
          </a:p>
        </p:txBody>
      </p:sp>
      <p:pic>
        <p:nvPicPr>
          <p:cNvPr id="2050" name="Picture 2" descr="https://lh4.googleusercontent.com/XGcTKz6h-_Pg46Qsu3ZZ0ItDPvMmHxX9QKnjZa9aQDPKRtKGDbhI4rKaikejqSq_NnehO29YulUYlBliSdlpgN0Z-v_Sv-uWb6ZFLtgimdQZyFq73iBMNYcjQ_STOGP_xPOQMKu1coU">
            <a:extLst>
              <a:ext uri="{FF2B5EF4-FFF2-40B4-BE49-F238E27FC236}">
                <a16:creationId xmlns:a16="http://schemas.microsoft.com/office/drawing/2014/main" id="{CFFE29A0-AD0D-4FB6-BD49-B983B38566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9" t="2919" r="17980" b="25502"/>
          <a:stretch/>
        </p:blipFill>
        <p:spPr bwMode="auto">
          <a:xfrm>
            <a:off x="4914901" y="809624"/>
            <a:ext cx="6972300" cy="590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CD61C5D-0F2C-4A3B-97B6-B216BFFB3332}"/>
              </a:ext>
            </a:extLst>
          </p:cNvPr>
          <p:cNvCxnSpPr/>
          <p:nvPr/>
        </p:nvCxnSpPr>
        <p:spPr>
          <a:xfrm flipV="1">
            <a:off x="5448300" y="1866900"/>
            <a:ext cx="1876425" cy="3371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8DC2D672-BBC1-42A5-A9FF-E754E4D8E77C}"/>
              </a:ext>
            </a:extLst>
          </p:cNvPr>
          <p:cNvSpPr/>
          <p:nvPr/>
        </p:nvSpPr>
        <p:spPr>
          <a:xfrm>
            <a:off x="6815138" y="2644329"/>
            <a:ext cx="438150" cy="338964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091CB4BC-36DF-4357-BF91-9E022A1A2F6F}"/>
              </a:ext>
            </a:extLst>
          </p:cNvPr>
          <p:cNvSpPr/>
          <p:nvPr/>
        </p:nvSpPr>
        <p:spPr>
          <a:xfrm>
            <a:off x="6815138" y="4438650"/>
            <a:ext cx="438150" cy="339793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1926D7-2340-49E2-B7E4-CBCAC2A21F19}"/>
              </a:ext>
            </a:extLst>
          </p:cNvPr>
          <p:cNvSpPr txBox="1"/>
          <p:nvPr/>
        </p:nvSpPr>
        <p:spPr>
          <a:xfrm>
            <a:off x="364331" y="2152296"/>
            <a:ext cx="4400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Direct line of interaction from TMC6 to Cib1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FA469F-1429-403D-8231-08C298AF2C84}"/>
              </a:ext>
            </a:extLst>
          </p:cNvPr>
          <p:cNvSpPr txBox="1"/>
          <p:nvPr/>
        </p:nvSpPr>
        <p:spPr>
          <a:xfrm>
            <a:off x="439341" y="3347418"/>
            <a:ext cx="4400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UBR4: Plays a role in </a:t>
            </a:r>
            <a:r>
              <a:rPr lang="en-US" sz="2400" dirty="0" err="1"/>
              <a:t>Ubiquination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8388F3-4E47-4EF3-865A-A136FD90D3F7}"/>
              </a:ext>
            </a:extLst>
          </p:cNvPr>
          <p:cNvSpPr txBox="1"/>
          <p:nvPr/>
        </p:nvSpPr>
        <p:spPr>
          <a:xfrm>
            <a:off x="364331" y="4362944"/>
            <a:ext cx="4400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Cry2: Involved in the circadian rhythm and sensitive to blue-light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0F5F712-1963-4C86-82AD-479EE0804E74}"/>
              </a:ext>
            </a:extLst>
          </p:cNvPr>
          <p:cNvSpPr/>
          <p:nvPr/>
        </p:nvSpPr>
        <p:spPr>
          <a:xfrm>
            <a:off x="7086600" y="1678368"/>
            <a:ext cx="4491037" cy="3758010"/>
          </a:xfrm>
          <a:prstGeom prst="ellipse">
            <a:avLst/>
          </a:prstGeom>
          <a:solidFill>
            <a:schemeClr val="accent2">
              <a:alpha val="2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B4EBB-153E-4808-BE31-E9A803A2F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What don’t we know?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B708B1-A1D0-455C-B4D7-609B29A4DA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358" y="1448593"/>
            <a:ext cx="9727283" cy="4351338"/>
          </a:xfrm>
        </p:spPr>
      </p:pic>
    </p:spTree>
    <p:extLst>
      <p:ext uri="{BB962C8B-B14F-4D97-AF65-F5344CB8AC3E}">
        <p14:creationId xmlns:p14="http://schemas.microsoft.com/office/powerpoint/2010/main" val="350479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BB553-1595-4646-B202-2978F5D61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34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What is skin?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94966F-8EA1-4192-A7C2-7125346B0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6"/>
          <a:stretch/>
        </p:blipFill>
        <p:spPr>
          <a:xfrm>
            <a:off x="6409316" y="1292794"/>
            <a:ext cx="5544559" cy="506514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7E29AE-DB64-4FCA-BB4A-78D8F887DF1F}"/>
              </a:ext>
            </a:extLst>
          </p:cNvPr>
          <p:cNvSpPr/>
          <p:nvPr/>
        </p:nvSpPr>
        <p:spPr>
          <a:xfrm>
            <a:off x="10923157" y="3128176"/>
            <a:ext cx="914400" cy="233039"/>
          </a:xfrm>
          <a:prstGeom prst="rect">
            <a:avLst/>
          </a:prstGeom>
          <a:solidFill>
            <a:schemeClr val="accent4">
              <a:alpha val="1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EC1ED8-1FC0-4253-8F5A-8A58F7A3D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4678"/>
            <a:ext cx="4971041" cy="503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3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B4EBB-153E-4808-BE31-E9A803A2F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What don’t we know?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247F098-1036-4682-9475-5F9931577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37" y="1343818"/>
            <a:ext cx="8972126" cy="451445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D74631-67DD-4C1A-9339-7A3C4A73E1BF}"/>
              </a:ext>
            </a:extLst>
          </p:cNvPr>
          <p:cNvSpPr txBox="1"/>
          <p:nvPr/>
        </p:nvSpPr>
        <p:spPr>
          <a:xfrm>
            <a:off x="3667125" y="6110734"/>
            <a:ext cx="485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How do these proteins actually interact to stabilize CIB1?</a:t>
            </a:r>
          </a:p>
        </p:txBody>
      </p:sp>
    </p:spTree>
    <p:extLst>
      <p:ext uri="{BB962C8B-B14F-4D97-AF65-F5344CB8AC3E}">
        <p14:creationId xmlns:p14="http://schemas.microsoft.com/office/powerpoint/2010/main" val="54325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C6463-7366-4BD8-8DF3-5905AE87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What is the primary goal?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50980-FCCE-423E-84AD-852278B09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2725"/>
            <a:ext cx="10515600" cy="118427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To understand how TMC6 and CIB1 interact in normal keratinocytes and determine if it is direct or indirect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2CF43B-A299-4570-A38F-15E2379BC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30" y="2882299"/>
            <a:ext cx="9774939" cy="338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0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742F6-7179-4D7A-8D5A-DDBEC8541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Study Design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63EE01-CBBD-4078-8BE6-C512705E67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011" y="1152119"/>
            <a:ext cx="6807977" cy="5705881"/>
          </a:xfrm>
        </p:spPr>
      </p:pic>
    </p:spTree>
    <p:extLst>
      <p:ext uri="{BB962C8B-B14F-4D97-AF65-F5344CB8AC3E}">
        <p14:creationId xmlns:p14="http://schemas.microsoft.com/office/powerpoint/2010/main" val="3476432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DDF10-06F1-424A-9E0B-66997A090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087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Aim 1</a:t>
            </a:r>
            <a:r>
              <a:rPr lang="en-US" dirty="0"/>
              <a:t>: Identify conserved domains on TMC6 and mutate them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33CE67E-39E8-47C7-9EA1-B82429414954}"/>
              </a:ext>
            </a:extLst>
          </p:cNvPr>
          <p:cNvSpPr/>
          <p:nvPr/>
        </p:nvSpPr>
        <p:spPr>
          <a:xfrm>
            <a:off x="1724025" y="3790950"/>
            <a:ext cx="1724025" cy="581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07260-1C6F-4B2D-90B5-4683CCF12DDB}"/>
              </a:ext>
            </a:extLst>
          </p:cNvPr>
          <p:cNvSpPr txBox="1"/>
          <p:nvPr/>
        </p:nvSpPr>
        <p:spPr>
          <a:xfrm>
            <a:off x="361950" y="3819852"/>
            <a:ext cx="1362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BLAST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4096E-6C28-4047-ABEF-3950762F3629}"/>
              </a:ext>
            </a:extLst>
          </p:cNvPr>
          <p:cNvSpPr txBox="1"/>
          <p:nvPr/>
        </p:nvSpPr>
        <p:spPr>
          <a:xfrm>
            <a:off x="3448050" y="3790950"/>
            <a:ext cx="1362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Omega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80FC65C-0815-470C-B6E3-A82B2E346305}"/>
              </a:ext>
            </a:extLst>
          </p:cNvPr>
          <p:cNvSpPr/>
          <p:nvPr/>
        </p:nvSpPr>
        <p:spPr>
          <a:xfrm>
            <a:off x="4810125" y="3752194"/>
            <a:ext cx="1724025" cy="581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4113AAD-DA83-4B78-9B73-3E53FDA24B82}"/>
              </a:ext>
            </a:extLst>
          </p:cNvPr>
          <p:cNvSpPr/>
          <p:nvPr/>
        </p:nvSpPr>
        <p:spPr>
          <a:xfrm>
            <a:off x="8129587" y="3752193"/>
            <a:ext cx="1724025" cy="581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8FFB31-66E6-49CD-9A1B-E1FDE566A727}"/>
              </a:ext>
            </a:extLst>
          </p:cNvPr>
          <p:cNvSpPr txBox="1"/>
          <p:nvPr/>
        </p:nvSpPr>
        <p:spPr>
          <a:xfrm>
            <a:off x="6610350" y="3575506"/>
            <a:ext cx="1362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CRISPR/Cas9</a:t>
            </a:r>
          </a:p>
        </p:txBody>
      </p:sp>
      <p:sp>
        <p:nvSpPr>
          <p:cNvPr id="11" name="Star: 24 Points 10">
            <a:extLst>
              <a:ext uri="{FF2B5EF4-FFF2-40B4-BE49-F238E27FC236}">
                <a16:creationId xmlns:a16="http://schemas.microsoft.com/office/drawing/2014/main" id="{4C29A8A2-253C-41FA-BF2E-9814CAC81E61}"/>
              </a:ext>
            </a:extLst>
          </p:cNvPr>
          <p:cNvSpPr/>
          <p:nvPr/>
        </p:nvSpPr>
        <p:spPr>
          <a:xfrm>
            <a:off x="10010774" y="3247368"/>
            <a:ext cx="1971675" cy="1610382"/>
          </a:xfrm>
          <a:prstGeom prst="star24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>
                <a:shade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TMC6 Mutant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5EC1D4-D61D-427E-8116-B39A10EA7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51" y="5497339"/>
            <a:ext cx="10307298" cy="80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47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EEFA0-865E-44AB-8468-CD622C82E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Aim 2: </a:t>
            </a:r>
            <a:r>
              <a:rPr lang="en-US" dirty="0"/>
              <a:t>Determine expression levels of CIB1, CRY2, UBR4, TMC8, and Neutrophil levels in all groups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F36B32-77B6-433A-B2E2-04CA6E1AC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646" y="1896213"/>
            <a:ext cx="8306707" cy="171376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21AE6E-D41B-40C0-8B30-0D842763E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627" y="3609975"/>
            <a:ext cx="3885844" cy="31173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82541D-D4D8-47C2-8F9B-51DBAD538F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48" y="3609618"/>
            <a:ext cx="4492752" cy="299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0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1F0AC-6EB8-4F51-898C-75F8041AE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Aim 3</a:t>
            </a:r>
            <a:r>
              <a:rPr lang="en-US" dirty="0"/>
              <a:t>: Determine how the phospho-proteome is different in EV tumors compared to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C4E3D-8A61-43DF-8A9F-EF617A90B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Goal: To generate a proteomic map of differing expression levels to see if TMC6 interacts directly with CIB1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1F64F4-09D1-43E7-B006-1C5A194DE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37" y="2714625"/>
            <a:ext cx="10194925" cy="39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51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D02AB-CD20-4333-8059-D0B674DE8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Conclusion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74982C-9FF0-4270-84DC-6E98DA542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71612"/>
            <a:ext cx="2470150" cy="14335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FC4B86-D3D9-4B3E-BADE-73930B6D5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7" y="3185318"/>
            <a:ext cx="2952515" cy="16525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FC173A-02BF-4AA0-8742-BEFFA4526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80" y="4837906"/>
            <a:ext cx="3284388" cy="1652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5AA5EF-F4CB-4A0B-A992-DC6F2F3D4155}"/>
              </a:ext>
            </a:extLst>
          </p:cNvPr>
          <p:cNvSpPr txBox="1"/>
          <p:nvPr/>
        </p:nvSpPr>
        <p:spPr>
          <a:xfrm>
            <a:off x="4248149" y="1588203"/>
            <a:ext cx="6705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EV is a rare autosomal recessive disease that leads to persistent B-HPV infection, persistent scaly warts, and high susceptibility to develop SCC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367FC5-1617-4465-B236-3BFA1C37CF0F}"/>
              </a:ext>
            </a:extLst>
          </p:cNvPr>
          <p:cNvSpPr txBox="1"/>
          <p:nvPr/>
        </p:nvSpPr>
        <p:spPr>
          <a:xfrm>
            <a:off x="4248148" y="3344770"/>
            <a:ext cx="6705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mouse model will be used to not only model HPV infection in keratinocytes, but also model SCC upon blue-light exposure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0F68B9-E1A4-4A26-B470-FBD5D9464C36}"/>
              </a:ext>
            </a:extLst>
          </p:cNvPr>
          <p:cNvSpPr txBox="1"/>
          <p:nvPr/>
        </p:nvSpPr>
        <p:spPr>
          <a:xfrm>
            <a:off x="4248148" y="5064035"/>
            <a:ext cx="6705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goal of the project is to determine how TMC6 interacts with CIB1 to stabilize the complex and lead to B-HPV infection immunity</a:t>
            </a:r>
          </a:p>
        </p:txBody>
      </p:sp>
    </p:spTree>
    <p:extLst>
      <p:ext uri="{BB962C8B-B14F-4D97-AF65-F5344CB8AC3E}">
        <p14:creationId xmlns:p14="http://schemas.microsoft.com/office/powerpoint/2010/main" val="1620226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914C3-ACA0-4EA4-961D-232832742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What are warts?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6071D4-A8C7-4FA6-A558-B2E534DD4A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2" y="1343818"/>
            <a:ext cx="6929967" cy="51974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67F532-FE26-438A-8F21-90D291912B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9" r="5607"/>
          <a:stretch/>
        </p:blipFill>
        <p:spPr>
          <a:xfrm>
            <a:off x="6305550" y="1965881"/>
            <a:ext cx="5548843" cy="383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B8424-BF84-4815-9B5E-03A46F669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7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What is Human papillomavirus (HPV)?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AF3754-3ECA-4A02-BFC3-11E3A2D37F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8" y="1283341"/>
            <a:ext cx="5024802" cy="527793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45B3FC-2D8D-456D-9922-CF8342B28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421" y="1581150"/>
            <a:ext cx="574058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2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D5B0B-F1B5-4AE7-85D5-C133F2DC7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514350"/>
            <a:ext cx="10629900" cy="1325563"/>
          </a:xfrm>
        </p:spPr>
        <p:txBody>
          <a:bodyPr/>
          <a:lstStyle/>
          <a:p>
            <a:r>
              <a:rPr lang="en-US" dirty="0"/>
              <a:t>What is Epidermodysplasia verruciformis (EV)?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9850A8D-211F-49BA-81F6-D1D8EC4CF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2216150"/>
            <a:ext cx="6191250" cy="41275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557134-C72F-48B2-A889-761A0B0754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116" y="2216150"/>
            <a:ext cx="5363634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7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34BB4-5AE9-4944-96C9-7EB822CD2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What are EV symptoms?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83ED84-04B5-4FC8-8EAB-D45F08D6A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38" y="2018549"/>
            <a:ext cx="5219476" cy="30194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AF3CD1-238E-4BA1-92E4-06C881F25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374" y="1653378"/>
            <a:ext cx="6309626" cy="374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2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A20EA-ACDD-4647-AC68-F773B42E8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What genes are associated with EV?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CEB215-AF96-4435-9C97-42A77671C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698" y="1325563"/>
            <a:ext cx="9148603" cy="295116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625495-0501-4AA9-A163-C010F97A8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06" y="3299592"/>
            <a:ext cx="8590986" cy="13255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07BE7A-3173-4C96-B9E3-2BF8142B1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78" y="4886191"/>
            <a:ext cx="8081044" cy="14321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3B984A-D12D-4093-8BD6-A23549F05652}"/>
              </a:ext>
            </a:extLst>
          </p:cNvPr>
          <p:cNvSpPr txBox="1"/>
          <p:nvPr/>
        </p:nvSpPr>
        <p:spPr>
          <a:xfrm>
            <a:off x="798949" y="5232956"/>
            <a:ext cx="1321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TMC8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FFBB30-29A2-4353-9A85-87BA79DF4F0A}"/>
              </a:ext>
            </a:extLst>
          </p:cNvPr>
          <p:cNvSpPr txBox="1"/>
          <p:nvPr/>
        </p:nvSpPr>
        <p:spPr>
          <a:xfrm>
            <a:off x="798949" y="3725347"/>
            <a:ext cx="10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TMC6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76AF0F0-EFFD-44B9-925A-F5D3AD2CC97E}"/>
              </a:ext>
            </a:extLst>
          </p:cNvPr>
          <p:cNvSpPr/>
          <p:nvPr/>
        </p:nvSpPr>
        <p:spPr>
          <a:xfrm>
            <a:off x="7410450" y="3366439"/>
            <a:ext cx="1171575" cy="872358"/>
          </a:xfrm>
          <a:prstGeom prst="roundRect">
            <a:avLst/>
          </a:prstGeom>
          <a:solidFill>
            <a:schemeClr val="accent4">
              <a:alpha val="34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391493E-6AA6-4065-82A8-5E8055CA3274}"/>
              </a:ext>
            </a:extLst>
          </p:cNvPr>
          <p:cNvSpPr/>
          <p:nvPr/>
        </p:nvSpPr>
        <p:spPr>
          <a:xfrm>
            <a:off x="6629400" y="4981443"/>
            <a:ext cx="1171575" cy="872358"/>
          </a:xfrm>
          <a:prstGeom prst="roundRect">
            <a:avLst/>
          </a:prstGeom>
          <a:solidFill>
            <a:schemeClr val="accent4">
              <a:alpha val="34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26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AE729-BBB5-4B3D-A0D1-284132F8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Gene ontology of Ever1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62C8C48-141C-45CB-993F-BE728A56D5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582412"/>
              </p:ext>
            </p:extLst>
          </p:nvPr>
        </p:nvGraphicFramePr>
        <p:xfrm>
          <a:off x="690562" y="1325563"/>
          <a:ext cx="10810875" cy="5189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5663">
                  <a:extLst>
                    <a:ext uri="{9D8B030D-6E8A-4147-A177-3AD203B41FA5}">
                      <a16:colId xmlns:a16="http://schemas.microsoft.com/office/drawing/2014/main" val="833244607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val="2835140602"/>
                    </a:ext>
                  </a:extLst>
                </a:gridCol>
                <a:gridCol w="3414712">
                  <a:extLst>
                    <a:ext uri="{9D8B030D-6E8A-4147-A177-3AD203B41FA5}">
                      <a16:colId xmlns:a16="http://schemas.microsoft.com/office/drawing/2014/main" val="251298314"/>
                    </a:ext>
                  </a:extLst>
                </a:gridCol>
              </a:tblGrid>
              <a:tr h="4937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Cellular 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Molecular 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Biological Processes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526971"/>
                  </a:ext>
                </a:extLst>
              </a:tr>
              <a:tr h="46958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30913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530CCEB-0B71-4444-A625-17162339A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90700"/>
            <a:ext cx="3113965" cy="20480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BC33C3-36E9-4BF8-8992-C8C155B39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29293"/>
            <a:ext cx="3165209" cy="17810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CA399C-FAB0-49F9-BB2E-F0783F0BD9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1" t="28338" r="4238" b="24610"/>
          <a:stretch/>
        </p:blipFill>
        <p:spPr>
          <a:xfrm>
            <a:off x="4099802" y="2651126"/>
            <a:ext cx="3977397" cy="28813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49E2F9-8E6F-4272-815B-A498DC1FFB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12" y="2720521"/>
            <a:ext cx="3216263" cy="324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0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5AA9E-59BB-4B09-B952-B7401805E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How is Ever1 involved in EV?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1B8181-3EA4-4BB6-A5C4-4374209AD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81" y="1001432"/>
            <a:ext cx="8605838" cy="485513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C20448-4611-4E61-A45E-2F1E3781A530}"/>
              </a:ext>
            </a:extLst>
          </p:cNvPr>
          <p:cNvSpPr txBox="1"/>
          <p:nvPr/>
        </p:nvSpPr>
        <p:spPr>
          <a:xfrm>
            <a:off x="3238500" y="607695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Two Ideas!</a:t>
            </a:r>
          </a:p>
        </p:txBody>
      </p:sp>
    </p:spTree>
    <p:extLst>
      <p:ext uri="{BB962C8B-B14F-4D97-AF65-F5344CB8AC3E}">
        <p14:creationId xmlns:p14="http://schemas.microsoft.com/office/powerpoint/2010/main" val="386378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347</Words>
  <Application>Microsoft Office PowerPoint</Application>
  <PresentationFormat>Widescreen</PresentationFormat>
  <Paragraphs>52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Epidermodysplasia verruciformis</vt:lpstr>
      <vt:lpstr>What is skin?</vt:lpstr>
      <vt:lpstr>What are warts?</vt:lpstr>
      <vt:lpstr>What is Human papillomavirus (HPV)?</vt:lpstr>
      <vt:lpstr>What is Epidermodysplasia verruciformis (EV)?</vt:lpstr>
      <vt:lpstr>What are EV symptoms?</vt:lpstr>
      <vt:lpstr>What genes are associated with EV?</vt:lpstr>
      <vt:lpstr>Gene ontology of Ever1</vt:lpstr>
      <vt:lpstr>How is Ever1 involved in EV? </vt:lpstr>
      <vt:lpstr>Dysregulation of Zinc concentrations</vt:lpstr>
      <vt:lpstr>Destabilization of the CIB-1, EV1, EV2 complex</vt:lpstr>
      <vt:lpstr>What is Calcium and integrin binding protein-1</vt:lpstr>
      <vt:lpstr>What is TMC6 Phylogeny?</vt:lpstr>
      <vt:lpstr>Why use mice?</vt:lpstr>
      <vt:lpstr>Why use mice?</vt:lpstr>
      <vt:lpstr>TMC6 Homology?</vt:lpstr>
      <vt:lpstr>What other proteins does TMC6 interact with?</vt:lpstr>
      <vt:lpstr>What other proteins does TMC6 interact with?</vt:lpstr>
      <vt:lpstr>What don’t we know?</vt:lpstr>
      <vt:lpstr>What don’t we know?</vt:lpstr>
      <vt:lpstr>What is the primary goal?</vt:lpstr>
      <vt:lpstr>Study Design</vt:lpstr>
      <vt:lpstr>Aim 1: Identify conserved domains on TMC6 and mutate them</vt:lpstr>
      <vt:lpstr>Aim 2: Determine expression levels of CIB1, CRY2, UBR4, TMC8, and Neutrophil levels in all groups</vt:lpstr>
      <vt:lpstr>Aim 3: Determine how the phospho-proteome is different in EV tumors compared to control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Epidermodysplasia verruciformis</dc:title>
  <dc:creator>Stephen Ortmann</dc:creator>
  <cp:lastModifiedBy>Stephen Ortmann</cp:lastModifiedBy>
  <cp:revision>12</cp:revision>
  <dcterms:created xsi:type="dcterms:W3CDTF">2019-04-08T03:03:55Z</dcterms:created>
  <dcterms:modified xsi:type="dcterms:W3CDTF">2019-04-09T05:16:40Z</dcterms:modified>
</cp:coreProperties>
</file>